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11.xml.rels" ContentType="application/vnd.openxmlformats-package.relationships+xml"/>
  <Override PartName="/ppt/slideMasters/_rels/slideMaster12.xml.rels" ContentType="application/vnd.openxmlformats-package.relationships+xml"/>
  <Override PartName="/ppt/slideMasters/_rels/slideMaster13.xml.rels" ContentType="application/vnd.openxmlformats-package.relationships+xml"/>
  <Override PartName="/ppt/slideMasters/_rels/slideMaster14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diagrams/quickStyle3.xml" ContentType="application/vnd.openxmlformats-officedocument.drawingml.diagramStyle+xml"/>
  <Override PartName="/ppt/diagrams/data1.xml" ContentType="application/vnd.openxmlformats-officedocument.drawingml.diagramData+xml"/>
  <Override PartName="/ppt/diagrams/data7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drawing2.xml" ContentType="application/vnd.ms-office.drawingml.diagramDrawing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quickStyle4.xml" ContentType="application/vnd.openxmlformats-officedocument.drawingml.diagramStyle+xml"/>
  <Override PartName="/ppt/diagrams/quickStyle2.xml" ContentType="application/vnd.openxmlformats-officedocument.drawingml.diagramStyle+xml"/>
  <Override PartName="/ppt/diagrams/layout2.xml" ContentType="application/vnd.openxmlformats-officedocument.drawingml.diagramLayout+xml"/>
  <Override PartName="/ppt/diagrams/data8.xml" ContentType="application/vnd.openxmlformats-officedocument.drawingml.diagramData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data3.xml" ContentType="application/vnd.openxmlformats-officedocument.drawingml.diagramData+xml"/>
  <Override PartName="/ppt/diagrams/quickStyle5.xml" ContentType="application/vnd.openxmlformats-officedocument.drawingml.diagramStyle+xml"/>
  <Override PartName="/ppt/diagrams/layout3.xml" ContentType="application/vnd.openxmlformats-officedocument.drawingml.diagramLayout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data4.xml" ContentType="application/vnd.openxmlformats-officedocument.drawingml.diagramData+xml"/>
  <Override PartName="/ppt/diagrams/quickStyle6.xml" ContentType="application/vnd.openxmlformats-officedocument.drawingml.diagramStyle+xml"/>
  <Override PartName="/ppt/diagrams/layout4.xml" ContentType="application/vnd.openxmlformats-officedocument.drawingml.diagramLayou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diagrams/data5.xml" ContentType="application/vnd.openxmlformats-officedocument.drawingml.diagramData+xml"/>
  <Override PartName="/ppt/diagrams/quickStyle7.xml" ContentType="application/vnd.openxmlformats-officedocument.drawingml.diagramStyle+xml"/>
  <Override PartName="/ppt/diagrams/layout5.xml" ContentType="application/vnd.openxmlformats-officedocument.drawingml.diagramLayout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data6.xml" ContentType="application/vnd.openxmlformats-officedocument.drawingml.diagramData+xml"/>
  <Override PartName="/ppt/diagrams/quickStyle8.xml" ContentType="application/vnd.openxmlformats-officedocument.drawingml.diagramStyle+xml"/>
  <Override PartName="/ppt/diagrams/layout6.xml" ContentType="application/vnd.openxmlformats-officedocument.drawingml.diagramLayout+xml"/>
  <Override PartName="/ppt/diagrams/colors6.xml" ContentType="application/vnd.openxmlformats-officedocument.drawingml.diagramColors+xml"/>
  <Override PartName="/ppt/diagrams/drawing7.xml" ContentType="application/vnd.ms-office.drawingml.diagramDrawing+xml"/>
  <Override PartName="/ppt/diagrams/layout7.xml" ContentType="application/vnd.openxmlformats-officedocument.drawingml.diagramLayout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diagrams/layout8.xml" ContentType="application/vnd.openxmlformats-officedocument.drawingml.diagramLayout+xml"/>
  <Override PartName="/ppt/diagrams/colors8.xml" ContentType="application/vnd.openxmlformats-officedocument.drawingml.diagramColors+xml"/>
  <Override PartName="/ppt/slideLayouts/slideLayout31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_rels/slideLayout35.xml.rels" ContentType="application/vnd.openxmlformats-package.relationships+xml"/>
  <Override PartName="/ppt/slideLayouts/_rels/slideLayout119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37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38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39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118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08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09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128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129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148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149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158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159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168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84.xml.rels" ContentType="application/vnd.openxmlformats-package.relationships+xml"/>
  <Override PartName="/ppt/slideLayouts/_rels/slideLayout85.xml.rels" ContentType="application/vnd.openxmlformats-package.relationships+xml"/>
  <Override PartName="/ppt/slideLayouts/_rels/slideLayout86.xml.rels" ContentType="application/vnd.openxmlformats-package.relationships+xml"/>
  <Override PartName="/ppt/slideLayouts/_rels/slideLayout87.xml.rels" ContentType="application/vnd.openxmlformats-package.relationships+xml"/>
  <Override PartName="/ppt/slideLayouts/_rels/slideLayout88.xml.rels" ContentType="application/vnd.openxmlformats-package.relationships+xml"/>
  <Override PartName="/ppt/slideLayouts/_rels/slideLayout89.xml.rels" ContentType="application/vnd.openxmlformats-package.relationships+xml"/>
  <Override PartName="/ppt/slideLayouts/_rels/slideLayout90.xml.rels" ContentType="application/vnd.openxmlformats-package.relationships+xml"/>
  <Override PartName="/ppt/slideLayouts/_rels/slideLayout91.xml.rels" ContentType="application/vnd.openxmlformats-package.relationships+xml"/>
  <Override PartName="/ppt/slideLayouts/_rels/slideLayout92.xml.rels" ContentType="application/vnd.openxmlformats-package.relationships+xml"/>
  <Override PartName="/ppt/slideLayouts/_rels/slideLayout93.xml.rels" ContentType="application/vnd.openxmlformats-package.relationships+xml"/>
  <Override PartName="/ppt/slideLayouts/_rels/slideLayout94.xml.rels" ContentType="application/vnd.openxmlformats-package.relationships+xml"/>
  <Override PartName="/ppt/slideLayouts/_rels/slideLayout95.xml.rels" ContentType="application/vnd.openxmlformats-package.relationships+xml"/>
  <Override PartName="/ppt/slideLayouts/_rels/slideLayout96.xml.rels" ContentType="application/vnd.openxmlformats-package.relationships+xml"/>
  <Override PartName="/ppt/slideLayouts/_rels/slideLayout97.xml.rels" ContentType="application/vnd.openxmlformats-package.relationships+xml"/>
  <Override PartName="/ppt/slideLayouts/_rels/slideLayout98.xml.rels" ContentType="application/vnd.openxmlformats-package.relationships+xml"/>
  <Override PartName="/ppt/slideLayouts/_rels/slideLayout99.xml.rels" ContentType="application/vnd.openxmlformats-package.relationships+xml"/>
  <Override PartName="/ppt/slideLayouts/_rels/slideLayout100.xml.rels" ContentType="application/vnd.openxmlformats-package.relationships+xml"/>
  <Override PartName="/ppt/slideLayouts/_rels/slideLayout101.xml.rels" ContentType="application/vnd.openxmlformats-package.relationships+xml"/>
  <Override PartName="/ppt/slideLayouts/_rels/slideLayout102.xml.rels" ContentType="application/vnd.openxmlformats-package.relationships+xml"/>
  <Override PartName="/ppt/slideLayouts/_rels/slideLayout103.xml.rels" ContentType="application/vnd.openxmlformats-package.relationships+xml"/>
  <Override PartName="/ppt/slideLayouts/_rels/slideLayout104.xml.rels" ContentType="application/vnd.openxmlformats-package.relationships+xml"/>
  <Override PartName="/ppt/slideLayouts/_rels/slideLayout105.xml.rels" ContentType="application/vnd.openxmlformats-package.relationships+xml"/>
  <Override PartName="/ppt/slideLayouts/_rels/slideLayout106.xml.rels" ContentType="application/vnd.openxmlformats-package.relationships+xml"/>
  <Override PartName="/ppt/slideLayouts/_rels/slideLayout107.xml.rels" ContentType="application/vnd.openxmlformats-package.relationships+xml"/>
  <Override PartName="/ppt/slideLayouts/_rels/slideLayout110.xml.rels" ContentType="application/vnd.openxmlformats-package.relationships+xml"/>
  <Override PartName="/ppt/slideLayouts/_rels/slideLayout111.xml.rels" ContentType="application/vnd.openxmlformats-package.relationships+xml"/>
  <Override PartName="/ppt/slideLayouts/_rels/slideLayout112.xml.rels" ContentType="application/vnd.openxmlformats-package.relationships+xml"/>
  <Override PartName="/ppt/slideLayouts/_rels/slideLayout113.xml.rels" ContentType="application/vnd.openxmlformats-package.relationships+xml"/>
  <Override PartName="/ppt/slideLayouts/_rels/slideLayout114.xml.rels" ContentType="application/vnd.openxmlformats-package.relationships+xml"/>
  <Override PartName="/ppt/slideLayouts/_rels/slideLayout115.xml.rels" ContentType="application/vnd.openxmlformats-package.relationships+xml"/>
  <Override PartName="/ppt/slideLayouts/_rels/slideLayout116.xml.rels" ContentType="application/vnd.openxmlformats-package.relationships+xml"/>
  <Override PartName="/ppt/slideLayouts/_rels/slideLayout117.xml.rels" ContentType="application/vnd.openxmlformats-package.relationships+xml"/>
  <Override PartName="/ppt/slideLayouts/_rels/slideLayout120.xml.rels" ContentType="application/vnd.openxmlformats-package.relationships+xml"/>
  <Override PartName="/ppt/slideLayouts/_rels/slideLayout121.xml.rels" ContentType="application/vnd.openxmlformats-package.relationships+xml"/>
  <Override PartName="/ppt/slideLayouts/_rels/slideLayout122.xml.rels" ContentType="application/vnd.openxmlformats-package.relationships+xml"/>
  <Override PartName="/ppt/slideLayouts/_rels/slideLayout123.xml.rels" ContentType="application/vnd.openxmlformats-package.relationships+xml"/>
  <Override PartName="/ppt/slideLayouts/_rels/slideLayout124.xml.rels" ContentType="application/vnd.openxmlformats-package.relationships+xml"/>
  <Override PartName="/ppt/slideLayouts/_rels/slideLayout125.xml.rels" ContentType="application/vnd.openxmlformats-package.relationships+xml"/>
  <Override PartName="/ppt/slideLayouts/_rels/slideLayout126.xml.rels" ContentType="application/vnd.openxmlformats-package.relationships+xml"/>
  <Override PartName="/ppt/slideLayouts/_rels/slideLayout127.xml.rels" ContentType="application/vnd.openxmlformats-package.relationships+xml"/>
  <Override PartName="/ppt/slideLayouts/_rels/slideLayout130.xml.rels" ContentType="application/vnd.openxmlformats-package.relationships+xml"/>
  <Override PartName="/ppt/slideLayouts/_rels/slideLayout131.xml.rels" ContentType="application/vnd.openxmlformats-package.relationships+xml"/>
  <Override PartName="/ppt/slideLayouts/_rels/slideLayout132.xml.rels" ContentType="application/vnd.openxmlformats-package.relationships+xml"/>
  <Override PartName="/ppt/slideLayouts/_rels/slideLayout133.xml.rels" ContentType="application/vnd.openxmlformats-package.relationships+xml"/>
  <Override PartName="/ppt/slideLayouts/_rels/slideLayout134.xml.rels" ContentType="application/vnd.openxmlformats-package.relationships+xml"/>
  <Override PartName="/ppt/slideLayouts/_rels/slideLayout135.xml.rels" ContentType="application/vnd.openxmlformats-package.relationships+xml"/>
  <Override PartName="/ppt/slideLayouts/_rels/slideLayout136.xml.rels" ContentType="application/vnd.openxmlformats-package.relationships+xml"/>
  <Override PartName="/ppt/slideLayouts/_rels/slideLayout140.xml.rels" ContentType="application/vnd.openxmlformats-package.relationships+xml"/>
  <Override PartName="/ppt/slideLayouts/_rels/slideLayout141.xml.rels" ContentType="application/vnd.openxmlformats-package.relationships+xml"/>
  <Override PartName="/ppt/slideLayouts/_rels/slideLayout142.xml.rels" ContentType="application/vnd.openxmlformats-package.relationships+xml"/>
  <Override PartName="/ppt/slideLayouts/_rels/slideLayout143.xml.rels" ContentType="application/vnd.openxmlformats-package.relationships+xml"/>
  <Override PartName="/ppt/slideLayouts/_rels/slideLayout144.xml.rels" ContentType="application/vnd.openxmlformats-package.relationships+xml"/>
  <Override PartName="/ppt/slideLayouts/_rels/slideLayout145.xml.rels" ContentType="application/vnd.openxmlformats-package.relationships+xml"/>
  <Override PartName="/ppt/slideLayouts/_rels/slideLayout146.xml.rels" ContentType="application/vnd.openxmlformats-package.relationships+xml"/>
  <Override PartName="/ppt/slideLayouts/_rels/slideLayout147.xml.rels" ContentType="application/vnd.openxmlformats-package.relationships+xml"/>
  <Override PartName="/ppt/slideLayouts/_rels/slideLayout150.xml.rels" ContentType="application/vnd.openxmlformats-package.relationships+xml"/>
  <Override PartName="/ppt/slideLayouts/_rels/slideLayout151.xml.rels" ContentType="application/vnd.openxmlformats-package.relationships+xml"/>
  <Override PartName="/ppt/slideLayouts/_rels/slideLayout152.xml.rels" ContentType="application/vnd.openxmlformats-package.relationships+xml"/>
  <Override PartName="/ppt/slideLayouts/_rels/slideLayout153.xml.rels" ContentType="application/vnd.openxmlformats-package.relationships+xml"/>
  <Override PartName="/ppt/slideLayouts/_rels/slideLayout154.xml.rels" ContentType="application/vnd.openxmlformats-package.relationships+xml"/>
  <Override PartName="/ppt/slideLayouts/_rels/slideLayout155.xml.rels" ContentType="application/vnd.openxmlformats-package.relationships+xml"/>
  <Override PartName="/ppt/slideLayouts/_rels/slideLayout156.xml.rels" ContentType="application/vnd.openxmlformats-package.relationships+xml"/>
  <Override PartName="/ppt/slideLayouts/_rels/slideLayout157.xml.rels" ContentType="application/vnd.openxmlformats-package.relationships+xml"/>
  <Override PartName="/ppt/slideLayouts/_rels/slideLayout160.xml.rels" ContentType="application/vnd.openxmlformats-package.relationships+xml"/>
  <Override PartName="/ppt/slideLayouts/_rels/slideLayout161.xml.rels" ContentType="application/vnd.openxmlformats-package.relationships+xml"/>
  <Override PartName="/ppt/slideLayouts/_rels/slideLayout162.xml.rels" ContentType="application/vnd.openxmlformats-package.relationships+xml"/>
  <Override PartName="/ppt/slideLayouts/_rels/slideLayout163.xml.rels" ContentType="application/vnd.openxmlformats-package.relationships+xml"/>
  <Override PartName="/ppt/slideLayouts/_rels/slideLayout164.xml.rels" ContentType="application/vnd.openxmlformats-package.relationships+xml"/>
  <Override PartName="/ppt/slideLayouts/_rels/slideLayout165.xml.rels" ContentType="application/vnd.openxmlformats-package.relationships+xml"/>
  <Override PartName="/ppt/slideLayouts/_rels/slideLayout166.xml.rels" ContentType="application/vnd.openxmlformats-package.relationships+xml"/>
  <Override PartName="/ppt/slideLayouts/_rels/slideLayout167.xml.rels" ContentType="application/vnd.openxmlformats-package.relationships+xml"/>
  <Override PartName="/ppt/slideLayouts/slideLayout61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s/slide26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22.xml.rels" ContentType="application/vnd.openxmlformats-package.relationships+xml"/>
  <Override PartName="/ppt/slides/_rels/slide36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37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38.xml.rels" ContentType="application/vnd.openxmlformats-package.relationships+xml"/>
  <Override PartName="/ppt/slides/_rels/slide5.xml.rels" ContentType="application/vnd.openxmlformats-package.relationships+xml"/>
  <Override PartName="/ppt/slides/_rels/slide39.xml.rels" ContentType="application/vnd.openxmlformats-package.relationships+xml"/>
  <Override PartName="/ppt/slides/_rels/slide23.xml.rels" ContentType="application/vnd.openxmlformats-package.relationships+xml"/>
  <Override PartName="/ppt/slides/_rels/slide6.xml.rels" ContentType="application/vnd.openxmlformats-package.relationships+xml"/>
  <Override PartName="/ppt/slides/_rels/slide24.xml.rels" ContentType="application/vnd.openxmlformats-package.relationships+xml"/>
  <Override PartName="/ppt/slides/_rels/slide7.xml.rels" ContentType="application/vnd.openxmlformats-package.relationships+xml"/>
  <Override PartName="/ppt/slides/_rels/slide25.xml.rels" ContentType="application/vnd.openxmlformats-package.relationships+xml"/>
  <Override PartName="/ppt/slides/_rels/slide8.xml.rels" ContentType="application/vnd.openxmlformats-package.relationships+xml"/>
  <Override PartName="/ppt/slides/_rels/slide26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slides/_rels/slide33.xml.rels" ContentType="application/vnd.openxmlformats-package.relationships+xml"/>
  <Override PartName="/ppt/slides/_rels/slide34.xml.rels" ContentType="application/vnd.openxmlformats-package.relationships+xml"/>
  <Override PartName="/ppt/slides/_rels/slide40.xml.rels" ContentType="application/vnd.openxmlformats-package.relationships+xml"/>
  <Override PartName="/ppt/slides/_rels/slide41.xml.rels" ContentType="application/vnd.openxmlformats-package.relationships+xml"/>
  <Override PartName="/ppt/slides/_rels/slide42.xml.rels" ContentType="application/vnd.openxmlformats-package.relationships+xml"/>
  <Override PartName="/ppt/slides/_rels/slide43.xml.rels" ContentType="application/vnd.openxmlformats-package.relationships+xml"/>
  <Override PartName="/ppt/slides/_rels/slide44.xml.rels" ContentType="application/vnd.openxmlformats-package.relationships+xml"/>
  <Override PartName="/ppt/slides/_rels/slide45.xml.rels" ContentType="application/vnd.openxmlformats-package.relationships+xml"/>
  <Override PartName="/ppt/slides/_rels/slide46.xml.rels" ContentType="application/vnd.openxmlformats-package.relationships+xml"/>
  <Override PartName="/ppt/media/image1.png" ContentType="image/png"/>
  <Override PartName="/ppt/media/image2.png" ContentType="image/png"/>
  <Override PartName="/ppt/media/image4.jpeg" ContentType="image/jpeg"/>
  <Override PartName="/ppt/media/image59.png" ContentType="image/png"/>
  <Override PartName="/ppt/media/image3.png" ContentType="image/png"/>
  <Override PartName="/ppt/media/image5.png" ContentType="image/png"/>
  <Override PartName="/ppt/media/image71.png" ContentType="image/png"/>
  <Override PartName="/ppt/media/image72.png" ContentType="image/png"/>
  <Override PartName="/ppt/media/image6.png" ContentType="image/png"/>
  <Override PartName="/ppt/media/image73.png" ContentType="image/png"/>
  <Override PartName="/ppt/media/image7.png" ContentType="image/png"/>
  <Override PartName="/ppt/media/image74.png" ContentType="image/png"/>
  <Override PartName="/ppt/media/image8.png" ContentType="image/png"/>
  <Override PartName="/ppt/media/image9.png" ContentType="image/png"/>
  <Override PartName="/ppt/media/image10.png" ContentType="image/png"/>
  <Override PartName="/ppt/media/image11.png" ContentType="image/png"/>
  <Override PartName="/ppt/media/image57.jpeg" ContentType="image/jpe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21.png" ContentType="image/png"/>
  <Override PartName="/ppt/media/image58.jpeg" ContentType="image/jpeg"/>
  <Override PartName="/ppt/media/image22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27.png" ContentType="image/png"/>
  <Override PartName="/ppt/media/image28.png" ContentType="image/png"/>
  <Override PartName="/ppt/media/image29.png" ContentType="image/png"/>
  <Override PartName="/ppt/media/image51.wmf" ContentType="image/x-wmf"/>
  <Override PartName="/ppt/media/image30.png" ContentType="image/png"/>
  <Override PartName="/ppt/media/image31.png" ContentType="image/png"/>
  <Override PartName="/ppt/media/image32.png" ContentType="image/png"/>
  <Override PartName="/ppt/media/image33.png" ContentType="image/png"/>
  <Override PartName="/ppt/media/image34.png" ContentType="image/png"/>
  <Override PartName="/ppt/media/image35.png" ContentType="image/png"/>
  <Override PartName="/ppt/media/image36.png" ContentType="image/png"/>
  <Override PartName="/ppt/media/image37.png" ContentType="image/png"/>
  <Override PartName="/ppt/media/image38.png" ContentType="image/png"/>
  <Override PartName="/ppt/media/image39.png" ContentType="image/png"/>
  <Override PartName="/ppt/media/image40.png" ContentType="image/png"/>
  <Override PartName="/ppt/media/image41.png" ContentType="image/png"/>
  <Override PartName="/ppt/media/image42.png" ContentType="image/png"/>
  <Override PartName="/ppt/media/image54.wmf" ContentType="image/x-wmf"/>
  <Override PartName="/ppt/media/image43.png" ContentType="image/png"/>
  <Override PartName="/ppt/media/image44.png" ContentType="image/png"/>
  <Override PartName="/ppt/media/image45.png" ContentType="image/png"/>
  <Override PartName="/ppt/media/image46.png" ContentType="image/png"/>
  <Override PartName="/ppt/media/image47.png" ContentType="image/png"/>
  <Override PartName="/ppt/media/image48.png" ContentType="image/png"/>
  <Override PartName="/ppt/media/image49.png" ContentType="image/png"/>
  <Override PartName="/ppt/media/image50.png" ContentType="image/png"/>
  <Override PartName="/ppt/media/image52.png" ContentType="image/png"/>
  <Override PartName="/ppt/media/image53.png" ContentType="image/png"/>
  <Override PartName="/ppt/media/image55.png" ContentType="image/png"/>
  <Override PartName="/ppt/media/image56.png" ContentType="image/png"/>
  <Override PartName="/ppt/media/image60.png" ContentType="image/png"/>
  <Override PartName="/ppt/media/image61.png" ContentType="image/png"/>
  <Override PartName="/ppt/media/image62.png" ContentType="image/png"/>
  <Override PartName="/ppt/media/image63.png" ContentType="image/png"/>
  <Override PartName="/ppt/media/image64.png" ContentType="image/png"/>
  <Override PartName="/ppt/media/image65.png" ContentType="image/png"/>
  <Override PartName="/ppt/media/image66.png" ContentType="image/png"/>
  <Override PartName="/ppt/media/image67.jpeg" ContentType="image/jpeg"/>
  <Override PartName="/ppt/media/image68.png" ContentType="image/png"/>
  <Override PartName="/ppt/media/hdphoto1.wdp" ContentType="image/vnd.ms-photo"/>
  <Override PartName="/ppt/media/image69.png" ContentType="image/png"/>
  <Override PartName="/ppt/media/hdphoto2.wdp" ContentType="image/vnd.ms-photo"/>
  <Override PartName="/ppt/media/image70.png" ContentType="image/png"/>
  <Override PartName="/ppt/media/hdphoto3.wdp" ContentType="image/vnd.ms-photo"/>
  <Override PartName="/ppt/media/image75.jpeg" ContentType="image/jpeg"/>
  <Override PartName="/ppt/media/image76.png" ContentType="image/png"/>
  <Override PartName="/ppt/media/image77.png" ContentType="image/png"/>
  <Override PartName="/ppt/media/image78.png" ContentType="image/png"/>
  <Override PartName="/ppt/media/image79.tif" ContentType="image/tiff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_rels/notesSlide2.xml.rels" ContentType="application/vnd.openxmlformats-package.relationships+xml"/>
  <Override PartName="/ppt/notesSlides/_rels/notesSlide45.xml.rels" ContentType="application/vnd.openxmlformats-package.relationships+xml"/>
  <Override PartName="/ppt/notesSlides/_rels/notesSlide27.xml.rels" ContentType="application/vnd.openxmlformats-package.relationships+xml"/>
  <Override PartName="/ppt/notesSlides/_rels/notesSlide6.xml.rels" ContentType="application/vnd.openxmlformats-package.relationships+xml"/>
  <Override PartName="/ppt/notesSlides/_rels/notesSlide17.xml.rels" ContentType="application/vnd.openxmlformats-package.relationships+xml"/>
  <Override PartName="/ppt/notesSlides/_rels/notesSlide9.xml.rels" ContentType="application/vnd.openxmlformats-package.relationships+xml"/>
  <Override PartName="/ppt/notesSlides/_rels/notesSlide21.xml.rels" ContentType="application/vnd.openxmlformats-package.relationships+xml"/>
  <Override PartName="/ppt/notesSlides/_rels/notesSlide46.xml.rels" ContentType="application/vnd.openxmlformats-package.relationships+xml"/>
  <Override PartName="/ppt/presProps.xml" ContentType="application/vnd.openxmlformats-officedocument.presentationml.presProps+xml"/>
  <Override PartName="/ppt/_rels/presentation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  <p:sldMasterId id="2147483739" r:id="rId9"/>
    <p:sldMasterId id="2147483752" r:id="rId10"/>
    <p:sldMasterId id="2147483765" r:id="rId11"/>
    <p:sldMasterId id="2147483778" r:id="rId12"/>
    <p:sldMasterId id="2147483791" r:id="rId13"/>
    <p:sldMasterId id="2147483804" r:id="rId14"/>
    <p:sldMasterId id="2147483817" r:id="rId15"/>
  </p:sldMasterIdLst>
  <p:notesMasterIdLst>
    <p:notesMasterId r:id="rId16"/>
  </p:notesMasterIdLst>
  <p:sldIdLst>
    <p:sldId id="256" r:id="rId17"/>
    <p:sldId id="257" r:id="rId18"/>
    <p:sldId id="258" r:id="rId19"/>
    <p:sldId id="259" r:id="rId20"/>
    <p:sldId id="260" r:id="rId21"/>
    <p:sldId id="261" r:id="rId22"/>
    <p:sldId id="262" r:id="rId23"/>
    <p:sldId id="263" r:id="rId24"/>
    <p:sldId id="264" r:id="rId25"/>
    <p:sldId id="265" r:id="rId26"/>
    <p:sldId id="266" r:id="rId27"/>
    <p:sldId id="267" r:id="rId28"/>
    <p:sldId id="268" r:id="rId29"/>
    <p:sldId id="269" r:id="rId30"/>
    <p:sldId id="270" r:id="rId31"/>
    <p:sldId id="271" r:id="rId32"/>
    <p:sldId id="272" r:id="rId33"/>
    <p:sldId id="273" r:id="rId34"/>
    <p:sldId id="274" r:id="rId35"/>
    <p:sldId id="275" r:id="rId36"/>
    <p:sldId id="276" r:id="rId37"/>
    <p:sldId id="277" r:id="rId38"/>
    <p:sldId id="278" r:id="rId39"/>
    <p:sldId id="279" r:id="rId40"/>
    <p:sldId id="280" r:id="rId41"/>
    <p:sldId id="281" r:id="rId42"/>
    <p:sldId id="282" r:id="rId43"/>
    <p:sldId id="283" r:id="rId44"/>
    <p:sldId id="284" r:id="rId45"/>
    <p:sldId id="285" r:id="rId46"/>
    <p:sldId id="286" r:id="rId47"/>
    <p:sldId id="287" r:id="rId48"/>
    <p:sldId id="288" r:id="rId49"/>
    <p:sldId id="289" r:id="rId50"/>
    <p:sldId id="290" r:id="rId51"/>
    <p:sldId id="291" r:id="rId52"/>
    <p:sldId id="292" r:id="rId53"/>
    <p:sldId id="293" r:id="rId54"/>
    <p:sldId id="294" r:id="rId55"/>
    <p:sldId id="295" r:id="rId56"/>
    <p:sldId id="296" r:id="rId57"/>
    <p:sldId id="297" r:id="rId58"/>
    <p:sldId id="298" r:id="rId59"/>
    <p:sldId id="299" r:id="rId60"/>
    <p:sldId id="300" r:id="rId61"/>
    <p:sldId id="301" r:id="rId62"/>
  </p:sldIdLst>
  <p:sldSz cx="12192000" cy="68580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Master" Target="slideMasters/slideMaster12.xml"/><Relationship Id="rId14" Type="http://schemas.openxmlformats.org/officeDocument/2006/relationships/slideMaster" Target="slideMasters/slideMaster13.xml"/><Relationship Id="rId15" Type="http://schemas.openxmlformats.org/officeDocument/2006/relationships/slideMaster" Target="slideMasters/slideMaster14.xml"/><Relationship Id="rId16" Type="http://schemas.openxmlformats.org/officeDocument/2006/relationships/notesMaster" Target="notesMasters/notesMaster1.xml"/><Relationship Id="rId17" Type="http://schemas.openxmlformats.org/officeDocument/2006/relationships/slide" Target="slides/slide1.xml"/><Relationship Id="rId18" Type="http://schemas.openxmlformats.org/officeDocument/2006/relationships/slide" Target="slides/slide2.xml"/><Relationship Id="rId19" Type="http://schemas.openxmlformats.org/officeDocument/2006/relationships/slide" Target="slides/slide3.xml"/><Relationship Id="rId20" Type="http://schemas.openxmlformats.org/officeDocument/2006/relationships/slide" Target="slides/slide4.xml"/><Relationship Id="rId21" Type="http://schemas.openxmlformats.org/officeDocument/2006/relationships/slide" Target="slides/slide5.xml"/><Relationship Id="rId22" Type="http://schemas.openxmlformats.org/officeDocument/2006/relationships/slide" Target="slides/slide6.xml"/><Relationship Id="rId23" Type="http://schemas.openxmlformats.org/officeDocument/2006/relationships/slide" Target="slides/slide7.xml"/><Relationship Id="rId24" Type="http://schemas.openxmlformats.org/officeDocument/2006/relationships/slide" Target="slides/slide8.xml"/><Relationship Id="rId25" Type="http://schemas.openxmlformats.org/officeDocument/2006/relationships/slide" Target="slides/slide9.xml"/><Relationship Id="rId26" Type="http://schemas.openxmlformats.org/officeDocument/2006/relationships/slide" Target="slides/slide10.xml"/><Relationship Id="rId27" Type="http://schemas.openxmlformats.org/officeDocument/2006/relationships/slide" Target="slides/slide11.xml"/><Relationship Id="rId28" Type="http://schemas.openxmlformats.org/officeDocument/2006/relationships/slide" Target="slides/slide12.xml"/><Relationship Id="rId29" Type="http://schemas.openxmlformats.org/officeDocument/2006/relationships/slide" Target="slides/slide13.xml"/><Relationship Id="rId30" Type="http://schemas.openxmlformats.org/officeDocument/2006/relationships/slide" Target="slides/slide14.xml"/><Relationship Id="rId31" Type="http://schemas.openxmlformats.org/officeDocument/2006/relationships/slide" Target="slides/slide15.xml"/><Relationship Id="rId32" Type="http://schemas.openxmlformats.org/officeDocument/2006/relationships/slide" Target="slides/slide16.xml"/><Relationship Id="rId33" Type="http://schemas.openxmlformats.org/officeDocument/2006/relationships/slide" Target="slides/slide17.xml"/><Relationship Id="rId34" Type="http://schemas.openxmlformats.org/officeDocument/2006/relationships/slide" Target="slides/slide18.xml"/><Relationship Id="rId35" Type="http://schemas.openxmlformats.org/officeDocument/2006/relationships/slide" Target="slides/slide19.xml"/><Relationship Id="rId36" Type="http://schemas.openxmlformats.org/officeDocument/2006/relationships/slide" Target="slides/slide20.xml"/><Relationship Id="rId37" Type="http://schemas.openxmlformats.org/officeDocument/2006/relationships/slide" Target="slides/slide21.xml"/><Relationship Id="rId38" Type="http://schemas.openxmlformats.org/officeDocument/2006/relationships/slide" Target="slides/slide22.xml"/><Relationship Id="rId39" Type="http://schemas.openxmlformats.org/officeDocument/2006/relationships/slide" Target="slides/slide23.xml"/><Relationship Id="rId40" Type="http://schemas.openxmlformats.org/officeDocument/2006/relationships/slide" Target="slides/slide24.xml"/><Relationship Id="rId41" Type="http://schemas.openxmlformats.org/officeDocument/2006/relationships/slide" Target="slides/slide25.xml"/><Relationship Id="rId42" Type="http://schemas.openxmlformats.org/officeDocument/2006/relationships/slide" Target="slides/slide26.xml"/><Relationship Id="rId43" Type="http://schemas.openxmlformats.org/officeDocument/2006/relationships/slide" Target="slides/slide27.xml"/><Relationship Id="rId44" Type="http://schemas.openxmlformats.org/officeDocument/2006/relationships/slide" Target="slides/slide28.xml"/><Relationship Id="rId45" Type="http://schemas.openxmlformats.org/officeDocument/2006/relationships/slide" Target="slides/slide29.xml"/><Relationship Id="rId46" Type="http://schemas.openxmlformats.org/officeDocument/2006/relationships/slide" Target="slides/slide30.xml"/><Relationship Id="rId47" Type="http://schemas.openxmlformats.org/officeDocument/2006/relationships/slide" Target="slides/slide31.xml"/><Relationship Id="rId48" Type="http://schemas.openxmlformats.org/officeDocument/2006/relationships/slide" Target="slides/slide32.xml"/><Relationship Id="rId49" Type="http://schemas.openxmlformats.org/officeDocument/2006/relationships/slide" Target="slides/slide33.xml"/><Relationship Id="rId50" Type="http://schemas.openxmlformats.org/officeDocument/2006/relationships/slide" Target="slides/slide34.xml"/><Relationship Id="rId51" Type="http://schemas.openxmlformats.org/officeDocument/2006/relationships/slide" Target="slides/slide35.xml"/><Relationship Id="rId52" Type="http://schemas.openxmlformats.org/officeDocument/2006/relationships/slide" Target="slides/slide36.xml"/><Relationship Id="rId53" Type="http://schemas.openxmlformats.org/officeDocument/2006/relationships/slide" Target="slides/slide37.xml"/><Relationship Id="rId54" Type="http://schemas.openxmlformats.org/officeDocument/2006/relationships/slide" Target="slides/slide38.xml"/><Relationship Id="rId55" Type="http://schemas.openxmlformats.org/officeDocument/2006/relationships/slide" Target="slides/slide39.xml"/><Relationship Id="rId56" Type="http://schemas.openxmlformats.org/officeDocument/2006/relationships/slide" Target="slides/slide40.xml"/><Relationship Id="rId57" Type="http://schemas.openxmlformats.org/officeDocument/2006/relationships/slide" Target="slides/slide41.xml"/><Relationship Id="rId58" Type="http://schemas.openxmlformats.org/officeDocument/2006/relationships/slide" Target="slides/slide42.xml"/><Relationship Id="rId59" Type="http://schemas.openxmlformats.org/officeDocument/2006/relationships/slide" Target="slides/slide43.xml"/><Relationship Id="rId60" Type="http://schemas.openxmlformats.org/officeDocument/2006/relationships/slide" Target="slides/slide44.xml"/><Relationship Id="rId61" Type="http://schemas.openxmlformats.org/officeDocument/2006/relationships/slide" Target="slides/slide45.xml"/><Relationship Id="rId62" Type="http://schemas.openxmlformats.org/officeDocument/2006/relationships/slide" Target="slides/slide46.xml"/><Relationship Id="rId63" Type="http://schemas.openxmlformats.org/officeDocument/2006/relationships/presProps" Target="presProps.xml"/>
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lineChart>
        <c:grouping val="standar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dead solo</c:v>
                </c:pt>
              </c:strCache>
            </c:strRef>
          </c:tx>
          <c:spPr>
            <a:solidFill>
              <a:srgbClr val="808080"/>
            </a:solidFill>
            <a:ln cap="rnd" w="28440">
              <a:solidFill>
                <a:srgbClr val="808080"/>
              </a:solidFill>
              <a:round/>
            </a:ln>
          </c:spPr>
          <c:marker>
            <c:symbol val="none"/>
          </c:marker>
          <c:dLbls>
            <c:txPr>
              <a:bodyPr wrap="non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Calibri"/>
                    <a:ea typeface="DejaVu Sans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38"/>
                <c:pt idx="0">
                  <c:v>1984</c:v>
                </c:pt>
                <c:pt idx="1">
                  <c:v>1985</c:v>
                </c:pt>
                <c:pt idx="2">
                  <c:v>1986</c:v>
                </c:pt>
                <c:pt idx="3">
                  <c:v>1987</c:v>
                </c:pt>
                <c:pt idx="4">
                  <c:v>1988</c:v>
                </c:pt>
                <c:pt idx="5">
                  <c:v>1989</c:v>
                </c:pt>
                <c:pt idx="6">
                  <c:v>1990</c:v>
                </c:pt>
                <c:pt idx="7">
                  <c:v>1991</c:v>
                </c:pt>
                <c:pt idx="8">
                  <c:v>1992</c:v>
                </c:pt>
                <c:pt idx="9">
                  <c:v>1993</c:v>
                </c:pt>
                <c:pt idx="10">
                  <c:v>1994</c:v>
                </c:pt>
                <c:pt idx="11">
                  <c:v>1995</c:v>
                </c:pt>
                <c:pt idx="12">
                  <c:v>1996</c:v>
                </c:pt>
                <c:pt idx="13">
                  <c:v>1997</c:v>
                </c:pt>
                <c:pt idx="14">
                  <c:v>1998</c:v>
                </c:pt>
                <c:pt idx="15">
                  <c:v>1999</c:v>
                </c:pt>
                <c:pt idx="16">
                  <c:v>2000</c:v>
                </c:pt>
                <c:pt idx="17">
                  <c:v>2001</c:v>
                </c:pt>
                <c:pt idx="18">
                  <c:v>2002</c:v>
                </c:pt>
                <c:pt idx="19">
                  <c:v>2003</c:v>
                </c:pt>
                <c:pt idx="20">
                  <c:v>2004</c:v>
                </c:pt>
                <c:pt idx="21">
                  <c:v>2005</c:v>
                </c:pt>
                <c:pt idx="22">
                  <c:v>2006</c:v>
                </c:pt>
                <c:pt idx="23">
                  <c:v>2007</c:v>
                </c:pt>
                <c:pt idx="24">
                  <c:v>2008</c:v>
                </c:pt>
                <c:pt idx="25">
                  <c:v>2009</c:v>
                </c:pt>
                <c:pt idx="26">
                  <c:v>2010</c:v>
                </c:pt>
                <c:pt idx="27">
                  <c:v>2011</c:v>
                </c:pt>
                <c:pt idx="28">
                  <c:v>2012</c:v>
                </c:pt>
                <c:pt idx="29">
                  <c:v>2013</c:v>
                </c:pt>
                <c:pt idx="30">
                  <c:v>2014</c:v>
                </c:pt>
                <c:pt idx="31">
                  <c:v>2015</c:v>
                </c:pt>
                <c:pt idx="32">
                  <c:v>2016</c:v>
                </c:pt>
                <c:pt idx="33">
                  <c:v>2017</c:v>
                </c:pt>
                <c:pt idx="34">
                  <c:v>2018</c:v>
                </c:pt>
                <c:pt idx="35">
                  <c:v>2019</c:v>
                </c:pt>
                <c:pt idx="36">
                  <c:v>2020</c:v>
                </c:pt>
                <c:pt idx="37">
                  <c:v>2021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38"/>
                <c:pt idx="0">
                  <c:v>0</c:v>
                </c:pt>
                <c:pt idx="1">
                  <c:v>4</c:v>
                </c:pt>
                <c:pt idx="2">
                  <c:v>10</c:v>
                </c:pt>
                <c:pt idx="3">
                  <c:v>40</c:v>
                </c:pt>
                <c:pt idx="4">
                  <c:v>55</c:v>
                </c:pt>
                <c:pt idx="5">
                  <c:v>101</c:v>
                </c:pt>
                <c:pt idx="6">
                  <c:v>122</c:v>
                </c:pt>
                <c:pt idx="7">
                  <c:v>155</c:v>
                </c:pt>
                <c:pt idx="8">
                  <c:v>209</c:v>
                </c:pt>
                <c:pt idx="9">
                  <c:v>288</c:v>
                </c:pt>
                <c:pt idx="10">
                  <c:v>404</c:v>
                </c:pt>
                <c:pt idx="11">
                  <c:v>511</c:v>
                </c:pt>
                <c:pt idx="12">
                  <c:v>538</c:v>
                </c:pt>
                <c:pt idx="13">
                  <c:v>358</c:v>
                </c:pt>
                <c:pt idx="14">
                  <c:v>268</c:v>
                </c:pt>
                <c:pt idx="15">
                  <c:v>240</c:v>
                </c:pt>
                <c:pt idx="16">
                  <c:v>206</c:v>
                </c:pt>
                <c:pt idx="17">
                  <c:v>230</c:v>
                </c:pt>
                <c:pt idx="18">
                  <c:v>282</c:v>
                </c:pt>
                <c:pt idx="19">
                  <c:v>336</c:v>
                </c:pt>
                <c:pt idx="20">
                  <c:v>350</c:v>
                </c:pt>
                <c:pt idx="21">
                  <c:v>384</c:v>
                </c:pt>
                <c:pt idx="22">
                  <c:v>403</c:v>
                </c:pt>
                <c:pt idx="23">
                  <c:v>370</c:v>
                </c:pt>
                <c:pt idx="24">
                  <c:v>399</c:v>
                </c:pt>
                <c:pt idx="25">
                  <c:v>367</c:v>
                </c:pt>
                <c:pt idx="26">
                  <c:v>302</c:v>
                </c:pt>
                <c:pt idx="27">
                  <c:v>351</c:v>
                </c:pt>
                <c:pt idx="28">
                  <c:v>308</c:v>
                </c:pt>
                <c:pt idx="29">
                  <c:v>340</c:v>
                </c:pt>
                <c:pt idx="30">
                  <c:v>318</c:v>
                </c:pt>
                <c:pt idx="31">
                  <c:v>319</c:v>
                </c:pt>
                <c:pt idx="32">
                  <c:v>314</c:v>
                </c:pt>
                <c:pt idx="33">
                  <c:v>291</c:v>
                </c:pt>
                <c:pt idx="34">
                  <c:v>306</c:v>
                </c:pt>
                <c:pt idx="35">
                  <c:v>301</c:v>
                </c:pt>
                <c:pt idx="36">
                  <c:v>272</c:v>
                </c:pt>
                <c:pt idx="37">
                  <c:v>273</c:v>
                </c:pt>
              </c:numCache>
            </c:numRef>
          </c:val>
          <c:smooth val="1"/>
        </c:ser>
        <c:hiLowLines>
          <c:spPr>
            <a:ln w="0">
              <a:noFill/>
            </a:ln>
          </c:spPr>
        </c:hiLowLines>
        <c:marker val="0"/>
        <c:axId val="83096424"/>
        <c:axId val="30765574"/>
      </c:lineChart>
      <c:catAx>
        <c:axId val="83096424"/>
        <c:scaling>
          <c:orientation val="minMax"/>
        </c:scaling>
        <c:delete val="1"/>
        <c:axPos val="b"/>
        <c:numFmt formatCode="[$-C0A]dd/mm/yyyy" sourceLinked="1"/>
        <c:majorTickMark val="none"/>
        <c:minorTickMark val="none"/>
        <c:tickLblPos val="nextTo"/>
        <c:spPr>
          <a:ln w="6480">
            <a:solidFill>
              <a:srgbClr val="8b8b8b"/>
            </a:solidFill>
            <a:round/>
          </a:ln>
        </c:spPr>
        <c:txPr>
          <a:bodyPr/>
          <a:lstStyle/>
          <a:p>
            <a:pPr>
              <a:defRPr b="0" sz="1000" spc="-1" strike="noStrike">
                <a:solidFill>
                  <a:srgbClr val="000000"/>
                </a:solidFill>
                <a:latin typeface="Calibri"/>
                <a:ea typeface="DejaVu Sans"/>
              </a:defRPr>
            </a:pPr>
          </a:p>
        </c:txPr>
        <c:crossAx val="30765574"/>
        <c:auto val="1"/>
        <c:lblAlgn val="ctr"/>
        <c:lblOffset val="100"/>
        <c:noMultiLvlLbl val="0"/>
      </c:catAx>
      <c:valAx>
        <c:axId val="30765574"/>
        <c:scaling>
          <c:orientation val="minMax"/>
          <c:min val="0"/>
        </c:scaling>
        <c:delete val="1"/>
        <c:axPos val="l"/>
        <c:numFmt formatCode="General" sourceLinked="1"/>
        <c:majorTickMark val="none"/>
        <c:minorTickMark val="none"/>
        <c:tickLblPos val="nextTo"/>
        <c:spPr>
          <a:ln w="6480">
            <a:solidFill>
              <a:srgbClr val="8b8b8b"/>
            </a:solidFill>
            <a:round/>
          </a:ln>
        </c:spPr>
        <c:txPr>
          <a:bodyPr/>
          <a:lstStyle/>
          <a:p>
            <a:pPr>
              <a:defRPr b="0" sz="1000" spc="-1" strike="noStrike">
                <a:solidFill>
                  <a:srgbClr val="000000"/>
                </a:solidFill>
                <a:latin typeface="Calibri"/>
                <a:ea typeface="DejaVu Sans"/>
              </a:defRPr>
            </a:pPr>
          </a:p>
        </c:txPr>
        <c:crossAx val="83096424"/>
        <c:crossBetween val="between"/>
      </c:valAx>
      <c:spPr>
        <a:noFill/>
        <a:ln w="0">
          <a:noFill/>
        </a:ln>
      </c:spPr>
    </c:plotArea>
    <c:plotVisOnly val="1"/>
    <c:dispBlanksAs val="gap"/>
  </c:chart>
  <c:spPr>
    <a:noFill/>
    <a:ln w="9360">
      <a:noFill/>
    </a:ln>
  </c:spPr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layout>
        <c:manualLayout>
          <c:layoutTarget val="inner"/>
          <c:xMode val="edge"/>
          <c:yMode val="edge"/>
          <c:x val="0.06511175898931"/>
          <c:y val="0.0739130434782609"/>
          <c:w val="0.924392614188533"/>
          <c:h val="0.874718196457327"/>
        </c:manualLayout>
      </c:layout>
      <c:lineChart>
        <c:grouping val="standar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SIDA</c:v>
                </c:pt>
              </c:strCache>
            </c:strRef>
          </c:tx>
          <c:spPr>
            <a:solidFill>
              <a:srgbClr val="d99694"/>
            </a:solidFill>
            <a:ln cap="rnd" w="28440">
              <a:solidFill>
                <a:srgbClr val="d99694"/>
              </a:solidFill>
              <a:round/>
            </a:ln>
          </c:spPr>
          <c:marker>
            <c:symbol val="none"/>
          </c:marker>
          <c:dLbls>
            <c:txPr>
              <a:bodyPr wrap="non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Calibri"/>
                    <a:ea typeface="DejaVu Sans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38"/>
                <c:pt idx="0">
                  <c:v>1984</c:v>
                </c:pt>
                <c:pt idx="1">
                  <c:v>1985</c:v>
                </c:pt>
                <c:pt idx="2">
                  <c:v>1986</c:v>
                </c:pt>
                <c:pt idx="3">
                  <c:v>1987</c:v>
                </c:pt>
                <c:pt idx="4">
                  <c:v>1988</c:v>
                </c:pt>
                <c:pt idx="5">
                  <c:v>1989</c:v>
                </c:pt>
                <c:pt idx="6">
                  <c:v>1990</c:v>
                </c:pt>
                <c:pt idx="7">
                  <c:v>1991</c:v>
                </c:pt>
                <c:pt idx="8">
                  <c:v>1992</c:v>
                </c:pt>
                <c:pt idx="9">
                  <c:v>1993</c:v>
                </c:pt>
                <c:pt idx="10">
                  <c:v>1994</c:v>
                </c:pt>
                <c:pt idx="11">
                  <c:v>1995</c:v>
                </c:pt>
                <c:pt idx="12">
                  <c:v>1996</c:v>
                </c:pt>
                <c:pt idx="13">
                  <c:v>1997</c:v>
                </c:pt>
                <c:pt idx="14">
                  <c:v>1998</c:v>
                </c:pt>
                <c:pt idx="15">
                  <c:v>1999</c:v>
                </c:pt>
                <c:pt idx="16">
                  <c:v>2000</c:v>
                </c:pt>
                <c:pt idx="17">
                  <c:v>2001</c:v>
                </c:pt>
                <c:pt idx="18">
                  <c:v>2002</c:v>
                </c:pt>
                <c:pt idx="19">
                  <c:v>2003</c:v>
                </c:pt>
                <c:pt idx="20">
                  <c:v>2004</c:v>
                </c:pt>
                <c:pt idx="21">
                  <c:v>2005</c:v>
                </c:pt>
                <c:pt idx="22">
                  <c:v>2006</c:v>
                </c:pt>
                <c:pt idx="23">
                  <c:v>2007</c:v>
                </c:pt>
                <c:pt idx="24">
                  <c:v>2008</c:v>
                </c:pt>
                <c:pt idx="25">
                  <c:v>2009</c:v>
                </c:pt>
                <c:pt idx="26">
                  <c:v>2010</c:v>
                </c:pt>
                <c:pt idx="27">
                  <c:v>2011</c:v>
                </c:pt>
                <c:pt idx="28">
                  <c:v>2012</c:v>
                </c:pt>
                <c:pt idx="29">
                  <c:v>2013</c:v>
                </c:pt>
                <c:pt idx="30">
                  <c:v>2014</c:v>
                </c:pt>
                <c:pt idx="31">
                  <c:v>2015</c:v>
                </c:pt>
                <c:pt idx="32">
                  <c:v>2016</c:v>
                </c:pt>
                <c:pt idx="33">
                  <c:v>2017</c:v>
                </c:pt>
                <c:pt idx="34">
                  <c:v>2018</c:v>
                </c:pt>
                <c:pt idx="35">
                  <c:v>2019</c:v>
                </c:pt>
                <c:pt idx="36">
                  <c:v>2020</c:v>
                </c:pt>
                <c:pt idx="37">
                  <c:v>2021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38"/>
                <c:pt idx="0">
                  <c:v>67</c:v>
                </c:pt>
                <c:pt idx="1">
                  <c:v>203</c:v>
                </c:pt>
                <c:pt idx="2">
                  <c:v>406</c:v>
                </c:pt>
                <c:pt idx="3">
                  <c:v>642</c:v>
                </c:pt>
                <c:pt idx="4">
                  <c:v>652</c:v>
                </c:pt>
                <c:pt idx="5">
                  <c:v>930</c:v>
                </c:pt>
                <c:pt idx="6">
                  <c:v>1025</c:v>
                </c:pt>
                <c:pt idx="7">
                  <c:v>819</c:v>
                </c:pt>
                <c:pt idx="8">
                  <c:v>796</c:v>
                </c:pt>
                <c:pt idx="9">
                  <c:v>675</c:v>
                </c:pt>
                <c:pt idx="10">
                  <c:v>677</c:v>
                </c:pt>
                <c:pt idx="11">
                  <c:v>623</c:v>
                </c:pt>
                <c:pt idx="12">
                  <c:v>481</c:v>
                </c:pt>
                <c:pt idx="13">
                  <c:v>438</c:v>
                </c:pt>
                <c:pt idx="14">
                  <c:v>339</c:v>
                </c:pt>
                <c:pt idx="15">
                  <c:v>331</c:v>
                </c:pt>
                <c:pt idx="16">
                  <c:v>335</c:v>
                </c:pt>
                <c:pt idx="17">
                  <c:v>242</c:v>
                </c:pt>
                <c:pt idx="18">
                  <c:v>275</c:v>
                </c:pt>
                <c:pt idx="19">
                  <c:v>337</c:v>
                </c:pt>
                <c:pt idx="20">
                  <c:v>319</c:v>
                </c:pt>
                <c:pt idx="21">
                  <c:v>316</c:v>
                </c:pt>
                <c:pt idx="22">
                  <c:v>253</c:v>
                </c:pt>
                <c:pt idx="23">
                  <c:v>241</c:v>
                </c:pt>
                <c:pt idx="24">
                  <c:v>211</c:v>
                </c:pt>
                <c:pt idx="25">
                  <c:v>226</c:v>
                </c:pt>
                <c:pt idx="26">
                  <c:v>190</c:v>
                </c:pt>
                <c:pt idx="27">
                  <c:v>159</c:v>
                </c:pt>
                <c:pt idx="28">
                  <c:v>146</c:v>
                </c:pt>
                <c:pt idx="29">
                  <c:v>102</c:v>
                </c:pt>
                <c:pt idx="30">
                  <c:v>121</c:v>
                </c:pt>
                <c:pt idx="31">
                  <c:v>126</c:v>
                </c:pt>
                <c:pt idx="32">
                  <c:v>101</c:v>
                </c:pt>
                <c:pt idx="33">
                  <c:v>98</c:v>
                </c:pt>
                <c:pt idx="34">
                  <c:v>110</c:v>
                </c:pt>
                <c:pt idx="35">
                  <c:v>92</c:v>
                </c:pt>
                <c:pt idx="36">
                  <c:v>92</c:v>
                </c:pt>
                <c:pt idx="37">
                  <c:v>89</c:v>
                </c:pt>
              </c:numCache>
            </c:numRef>
          </c:val>
          <c:smooth val="1"/>
        </c:ser>
        <c:hiLowLines>
          <c:spPr>
            <a:ln w="0">
              <a:noFill/>
            </a:ln>
          </c:spPr>
        </c:hiLowLines>
        <c:marker val="0"/>
        <c:axId val="82661220"/>
        <c:axId val="84729732"/>
      </c:lineChart>
      <c:catAx>
        <c:axId val="82661220"/>
        <c:scaling>
          <c:orientation val="minMax"/>
        </c:scaling>
        <c:delete val="1"/>
        <c:axPos val="b"/>
        <c:numFmt formatCode="[$-C0A]dd/mm/yyyy" sourceLinked="1"/>
        <c:majorTickMark val="none"/>
        <c:minorTickMark val="none"/>
        <c:tickLblPos val="nextTo"/>
        <c:spPr>
          <a:ln w="6480">
            <a:solidFill>
              <a:srgbClr val="8b8b8b"/>
            </a:solidFill>
            <a:round/>
          </a:ln>
        </c:spPr>
        <c:txPr>
          <a:bodyPr/>
          <a:lstStyle/>
          <a:p>
            <a:pPr>
              <a:defRPr b="0" sz="1000" spc="-1" strike="noStrike">
                <a:solidFill>
                  <a:srgbClr val="000000"/>
                </a:solidFill>
                <a:latin typeface="Calibri"/>
                <a:ea typeface="DejaVu Sans"/>
              </a:defRPr>
            </a:pPr>
          </a:p>
        </c:txPr>
        <c:crossAx val="84729732"/>
        <c:auto val="1"/>
        <c:lblAlgn val="ctr"/>
        <c:lblOffset val="100"/>
        <c:noMultiLvlLbl val="0"/>
      </c:catAx>
      <c:valAx>
        <c:axId val="84729732"/>
        <c:scaling>
          <c:orientation val="minMax"/>
          <c:min val="0"/>
        </c:scaling>
        <c:delete val="1"/>
        <c:axPos val="l"/>
        <c:numFmt formatCode="General" sourceLinked="1"/>
        <c:majorTickMark val="none"/>
        <c:minorTickMark val="none"/>
        <c:tickLblPos val="nextTo"/>
        <c:spPr>
          <a:ln w="6480">
            <a:solidFill>
              <a:srgbClr val="8b8b8b"/>
            </a:solidFill>
            <a:round/>
          </a:ln>
        </c:spPr>
        <c:txPr>
          <a:bodyPr/>
          <a:lstStyle/>
          <a:p>
            <a:pPr>
              <a:defRPr b="0" sz="1000" spc="-1" strike="noStrike">
                <a:solidFill>
                  <a:srgbClr val="000000"/>
                </a:solidFill>
                <a:latin typeface="Calibri"/>
                <a:ea typeface="DejaVu Sans"/>
              </a:defRPr>
            </a:pPr>
          </a:p>
        </c:txPr>
        <c:crossAx val="82661220"/>
        <c:crossBetween val="between"/>
      </c:valAx>
      <c:spPr>
        <a:noFill/>
        <a:ln w="0">
          <a:noFill/>
        </a:ln>
      </c:spPr>
    </c:plotArea>
    <c:plotVisOnly val="1"/>
    <c:dispBlanksAs val="gap"/>
  </c:chart>
  <c:spPr>
    <a:noFill/>
    <a:ln w="9360">
      <a:noFill/>
    </a:ln>
  </c:spPr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1" lang="es-ES" sz="3000" spc="-1" strike="noStrike">
                <a:solidFill>
                  <a:srgbClr val="000000"/>
                </a:solidFill>
                <a:latin typeface="Calibri Light"/>
                <a:ea typeface="DejaVu Sans"/>
              </a:defRPr>
            </a:pPr>
            <a:r>
              <a:rPr b="1" lang="es-ES" sz="3000" spc="-1" strike="noStrike">
                <a:solidFill>
                  <a:srgbClr val="000000"/>
                </a:solidFill>
                <a:latin typeface="Calibri Light"/>
                <a:ea typeface="DejaVu Sans"/>
              </a:rPr>
              <a:t>PERSONAS VIVIENDO CON VIH SIN DIAGNOSTICAR EN AndaluCIa</a:t>
            </a:r>
          </a:p>
        </c:rich>
      </c:tx>
      <c:layout>
        <c:manualLayout>
          <c:xMode val="edge"/>
          <c:yMode val="edge"/>
          <c:x val="0.142245480494767"/>
          <c:y val="0.0129407450096925"/>
        </c:manualLayout>
      </c:layout>
      <c:overlay val="0"/>
      <c:spPr>
        <a:noFill/>
        <a:ln w="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26962416745956"/>
          <c:y val="0.189291140566878"/>
          <c:w val="0.742715271170314"/>
          <c:h val="0.657306019804055"/>
        </c:manualLayout>
      </c:layout>
      <c:areaChart>
        <c:grouping val="stacked"/>
        <c:ser>
          <c:idx val="0"/>
          <c:order val="0"/>
          <c:tx>
            <c:strRef>
              <c:f>label 0</c:f>
              <c:strCache>
                <c:ptCount val="1"/>
                <c:pt idx="0">
                  <c:v>Min</c:v>
                </c:pt>
              </c:strCache>
            </c:strRef>
          </c:tx>
          <c:spPr>
            <a:noFill/>
            <a:ln w="0">
              <a:noFill/>
            </a:ln>
          </c:spPr>
          <c:dLbls>
            <c:txPr>
              <a:bodyPr wrap="none"/>
              <a:lstStyle/>
              <a:p>
                <a:pPr>
                  <a:defRPr b="0" sz="1500" spc="-1" strike="noStrike">
                    <a:solidFill>
                      <a:srgbClr val="000000"/>
                    </a:solidFill>
                    <a:latin typeface="Calibri"/>
                    <a:ea typeface="DejaVu Sans"/>
                  </a:defRPr>
                </a:pPr>
              </a:p>
            </c:txPr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42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  <c:pt idx="41">
                  <c:v>2021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42"/>
                <c:pt idx="0">
                  <c:v>99.77933</c:v>
                </c:pt>
                <c:pt idx="1">
                  <c:v>99.172104</c:v>
                </c:pt>
                <c:pt idx="2">
                  <c:v>98.251433</c:v>
                </c:pt>
                <c:pt idx="3">
                  <c:v>97.013617</c:v>
                </c:pt>
                <c:pt idx="4">
                  <c:v>95.438619</c:v>
                </c:pt>
                <c:pt idx="5">
                  <c:v>89.869979</c:v>
                </c:pt>
                <c:pt idx="6">
                  <c:v>85.280699</c:v>
                </c:pt>
                <c:pt idx="7">
                  <c:v>81.007958</c:v>
                </c:pt>
                <c:pt idx="8">
                  <c:v>76.626715</c:v>
                </c:pt>
                <c:pt idx="9">
                  <c:v>72.252787</c:v>
                </c:pt>
                <c:pt idx="10">
                  <c:v>67.719765</c:v>
                </c:pt>
                <c:pt idx="11">
                  <c:v>63.117281</c:v>
                </c:pt>
                <c:pt idx="12">
                  <c:v>58.568367</c:v>
                </c:pt>
                <c:pt idx="13">
                  <c:v>54.170445</c:v>
                </c:pt>
                <c:pt idx="14">
                  <c:v>50.138501</c:v>
                </c:pt>
                <c:pt idx="15">
                  <c:v>46.297914</c:v>
                </c:pt>
                <c:pt idx="16">
                  <c:v>42.54062</c:v>
                </c:pt>
                <c:pt idx="17">
                  <c:v>38.538759</c:v>
                </c:pt>
                <c:pt idx="18">
                  <c:v>34.888365</c:v>
                </c:pt>
                <c:pt idx="19">
                  <c:v>32.019649</c:v>
                </c:pt>
                <c:pt idx="20">
                  <c:v>30.07531</c:v>
                </c:pt>
                <c:pt idx="21">
                  <c:v>29.07661</c:v>
                </c:pt>
                <c:pt idx="22">
                  <c:v>28.945836</c:v>
                </c:pt>
                <c:pt idx="23">
                  <c:v>25.770193</c:v>
                </c:pt>
                <c:pt idx="24">
                  <c:v>23.958099</c:v>
                </c:pt>
                <c:pt idx="25">
                  <c:v>22.902865</c:v>
                </c:pt>
                <c:pt idx="26">
                  <c:v>22.240855</c:v>
                </c:pt>
                <c:pt idx="27">
                  <c:v>21.620245</c:v>
                </c:pt>
                <c:pt idx="28">
                  <c:v>21.00356</c:v>
                </c:pt>
                <c:pt idx="29">
                  <c:v>20.353982</c:v>
                </c:pt>
                <c:pt idx="30">
                  <c:v>19.519425</c:v>
                </c:pt>
                <c:pt idx="31">
                  <c:v>18.611809</c:v>
                </c:pt>
                <c:pt idx="32">
                  <c:v>17.601492</c:v>
                </c:pt>
                <c:pt idx="33">
                  <c:v>16.547966</c:v>
                </c:pt>
                <c:pt idx="34">
                  <c:v>15.508523</c:v>
                </c:pt>
                <c:pt idx="35">
                  <c:v>14.518631</c:v>
                </c:pt>
                <c:pt idx="36">
                  <c:v>13.572815</c:v>
                </c:pt>
                <c:pt idx="37">
                  <c:v>12.680316</c:v>
                </c:pt>
                <c:pt idx="38">
                  <c:v>11.805446</c:v>
                </c:pt>
                <c:pt idx="39">
                  <c:v>10.931141</c:v>
                </c:pt>
                <c:pt idx="40">
                  <c:v>9.95583</c:v>
                </c:pt>
                <c:pt idx="41">
                  <c:v>8.893137</c:v>
                </c:pt>
              </c:numCache>
            </c:numRef>
          </c:val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Confidence Interval</c:v>
                </c:pt>
              </c:strCache>
            </c:strRef>
          </c:tx>
          <c:spPr>
            <a:solidFill>
              <a:srgbClr val="808080">
                <a:alpha val="20000"/>
              </a:srgbClr>
            </a:solidFill>
            <a:ln w="0">
              <a:noFill/>
            </a:ln>
          </c:spPr>
          <c:dLbls>
            <c:txPr>
              <a:bodyPr wrap="none"/>
              <a:lstStyle/>
              <a:p>
                <a:pPr>
                  <a:defRPr b="0" sz="1500" spc="-1" strike="noStrike">
                    <a:solidFill>
                      <a:srgbClr val="000000"/>
                    </a:solidFill>
                    <a:latin typeface="Calibri"/>
                    <a:ea typeface="DejaVu Sans"/>
                  </a:defRPr>
                </a:pPr>
              </a:p>
            </c:txPr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42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  <c:pt idx="41">
                  <c:v>2021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42"/>
                <c:pt idx="0">
                  <c:v>0.000643999999994094</c:v>
                </c:pt>
                <c:pt idx="1">
                  <c:v>0.00487699999999336</c:v>
                </c:pt>
                <c:pt idx="2">
                  <c:v>0.0162399999999963</c:v>
                </c:pt>
                <c:pt idx="3">
                  <c:v>0.0392000000000081</c:v>
                </c:pt>
                <c:pt idx="4">
                  <c:v>0.0792519999999968</c:v>
                </c:pt>
                <c:pt idx="5">
                  <c:v>0.246827999999994</c:v>
                </c:pt>
                <c:pt idx="6">
                  <c:v>0.434793999999997</c:v>
                </c:pt>
                <c:pt idx="7">
                  <c:v>0.629356000000001</c:v>
                </c:pt>
                <c:pt idx="8">
                  <c:v>0.84825699999999</c:v>
                </c:pt>
                <c:pt idx="9">
                  <c:v>1.051922</c:v>
                </c:pt>
                <c:pt idx="10">
                  <c:v>1.26228500000001</c:v>
                </c:pt>
                <c:pt idx="11">
                  <c:v>1.440592</c:v>
                </c:pt>
                <c:pt idx="12">
                  <c:v>1.558159</c:v>
                </c:pt>
                <c:pt idx="13">
                  <c:v>1.62419</c:v>
                </c:pt>
                <c:pt idx="14">
                  <c:v>1.614785</c:v>
                </c:pt>
                <c:pt idx="15">
                  <c:v>1.649657</c:v>
                </c:pt>
                <c:pt idx="16">
                  <c:v>1.6694</c:v>
                </c:pt>
                <c:pt idx="17">
                  <c:v>1.711544</c:v>
                </c:pt>
                <c:pt idx="18">
                  <c:v>1.835579</c:v>
                </c:pt>
                <c:pt idx="19">
                  <c:v>1.944883</c:v>
                </c:pt>
                <c:pt idx="20">
                  <c:v>1.955483</c:v>
                </c:pt>
                <c:pt idx="21">
                  <c:v>1.921592</c:v>
                </c:pt>
                <c:pt idx="22">
                  <c:v>1.801239</c:v>
                </c:pt>
                <c:pt idx="23">
                  <c:v>1.402871</c:v>
                </c:pt>
                <c:pt idx="24">
                  <c:v>1.215896</c:v>
                </c:pt>
                <c:pt idx="25">
                  <c:v>1.184581</c:v>
                </c:pt>
                <c:pt idx="26">
                  <c:v>1.204696</c:v>
                </c:pt>
                <c:pt idx="27">
                  <c:v>1.224592</c:v>
                </c:pt>
                <c:pt idx="28">
                  <c:v>1.211062</c:v>
                </c:pt>
                <c:pt idx="29">
                  <c:v>1.112158</c:v>
                </c:pt>
                <c:pt idx="30">
                  <c:v>1.022025</c:v>
                </c:pt>
                <c:pt idx="31">
                  <c:v>0.967437</c:v>
                </c:pt>
                <c:pt idx="32">
                  <c:v>0.930885</c:v>
                </c:pt>
                <c:pt idx="33">
                  <c:v>0.927192000000002</c:v>
                </c:pt>
                <c:pt idx="34">
                  <c:v>0.912686000000001</c:v>
                </c:pt>
                <c:pt idx="35">
                  <c:v>0.934491000000001</c:v>
                </c:pt>
                <c:pt idx="36">
                  <c:v>0.905654999999999</c:v>
                </c:pt>
                <c:pt idx="37">
                  <c:v>0.830063000000001</c:v>
                </c:pt>
                <c:pt idx="38">
                  <c:v>0.807207999999999</c:v>
                </c:pt>
                <c:pt idx="39">
                  <c:v>0.904052</c:v>
                </c:pt>
                <c:pt idx="40">
                  <c:v>1.151605</c:v>
                </c:pt>
                <c:pt idx="41">
                  <c:v>1.570516</c:v>
                </c:pt>
              </c:numCache>
            </c:numRef>
          </c:val>
        </c:ser>
        <c:axId val="44417372"/>
        <c:axId val="14012410"/>
      </c:areaChart>
      <c:lineChart>
        <c:grouping val="stacked"/>
        <c:varyColors val="0"/>
        <c:ser>
          <c:idx val="2"/>
          <c:order val="2"/>
          <c:tx>
            <c:strRef>
              <c:f>label 2</c:f>
              <c:strCache>
                <c:ptCount val="1"/>
                <c:pt idx="0">
                  <c:v>Mean</c:v>
                </c:pt>
              </c:strCache>
            </c:strRef>
          </c:tx>
          <c:spPr>
            <a:solidFill>
              <a:srgbClr val="69b023"/>
            </a:solidFill>
            <a:ln cap="rnd" w="22320">
              <a:solidFill>
                <a:srgbClr val="69b023"/>
              </a:solidFill>
              <a:round/>
            </a:ln>
          </c:spPr>
          <c:marker>
            <c:symbol val="none"/>
          </c:marker>
          <c:dPt>
            <c:idx val="39"/>
            <c:marker>
              <c:symbol val="none"/>
            </c:marker>
          </c:dPt>
          <c:dPt>
            <c:idx val="40"/>
            <c:marker>
              <c:symbol val="none"/>
            </c:marker>
          </c:dPt>
          <c:dPt>
            <c:idx val="41"/>
            <c:marker>
              <c:symbol val="none"/>
            </c:marker>
          </c:dPt>
          <c:dLbls>
            <c:dLbl>
              <c:idx val="39"/>
              <c:layout>
                <c:manualLayout>
                  <c:x val="-0.114557944679517"/>
                  <c:y val="-0.159291614284656"/>
                </c:manualLayout>
              </c:layout>
              <c:numFmt formatCode="#,##0.00" sourceLinked="0"/>
              <c:txPr>
                <a:bodyPr wrap="square"/>
                <a:lstStyle/>
                <a:p>
                  <a:pPr>
                    <a:defRPr b="0" sz="1500" spc="-1" strike="noStrike">
                      <a:solidFill>
                        <a:srgbClr val="404040"/>
                      </a:solidFill>
                      <a:latin typeface="Calibri"/>
                      <a:ea typeface="DejaVu Sans"/>
                    </a:defRPr>
                  </a:pPr>
                </a:p>
              </c:txPr>
              <c:dLblPos val="r"/>
              <c:showLegendKey val="0"/>
              <c:showVal val="1"/>
              <c:showCatName val="1"/>
              <c:showSerName val="0"/>
              <c:showPercent val="0"/>
              <c:separator>; </c:separator>
            </c:dLbl>
            <c:dLbl>
              <c:idx val="40"/>
              <c:layout>
                <c:manualLayout>
                  <c:x val="-0.0205644114964857"/>
                  <c:y val="-0.151873463010309"/>
                </c:manualLayout>
              </c:layout>
              <c:numFmt formatCode="#,##0.0" sourceLinked="0"/>
              <c:txPr>
                <a:bodyPr wrap="square"/>
                <a:lstStyle/>
                <a:p>
                  <a:pPr>
                    <a:defRPr b="0" sz="1500" spc="-1" strike="noStrike">
                      <a:solidFill>
                        <a:srgbClr val="404040"/>
                      </a:solidFill>
                      <a:latin typeface="Calibri"/>
                      <a:ea typeface="DejaVu Sans"/>
                    </a:defRPr>
                  </a:pPr>
                </a:p>
              </c:txPr>
              <c:dLblPos val="r"/>
              <c:showLegendKey val="0"/>
              <c:showVal val="1"/>
              <c:showCatName val="1"/>
              <c:showSerName val="0"/>
              <c:showPercent val="0"/>
              <c:separator>; </c:separator>
            </c:dLbl>
            <c:dLbl>
              <c:idx val="41"/>
              <c:layout>
                <c:manualLayout>
                  <c:x val="0.0411289153048586"/>
                  <c:y val="-0.0887104719248674"/>
                </c:manualLayout>
              </c:layout>
              <c:numFmt formatCode="#,##0.0" sourceLinked="0"/>
              <c:txPr>
                <a:bodyPr wrap="square"/>
                <a:lstStyle/>
                <a:p>
                  <a:pPr>
                    <a:defRPr b="0" sz="1500" spc="-1" strike="noStrike">
                      <a:solidFill>
                        <a:srgbClr val="404040"/>
                      </a:solidFill>
                      <a:latin typeface="Calibri"/>
                      <a:ea typeface="DejaVu Sans"/>
                    </a:defRPr>
                  </a:pPr>
                </a:p>
              </c:txPr>
              <c:dLblPos val="r"/>
              <c:showLegendKey val="0"/>
              <c:showVal val="1"/>
              <c:showCatName val="1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0" sz="1500" spc="-1" strike="noStrike">
                    <a:solidFill>
                      <a:srgbClr val="404040"/>
                    </a:solidFill>
                    <a:latin typeface="Calibri"/>
                    <a:ea typeface="DejaVu Sans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42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  <c:pt idx="41">
                  <c:v>2021</c:v>
                </c:pt>
              </c:strCache>
            </c:strRef>
          </c:cat>
          <c:val>
            <c:numRef>
              <c:f>2</c:f>
              <c:numCache>
                <c:formatCode>General</c:formatCode>
                <c:ptCount val="42"/>
                <c:pt idx="0">
                  <c:v>99.779632</c:v>
                </c:pt>
                <c:pt idx="1">
                  <c:v>99.174412</c:v>
                </c:pt>
                <c:pt idx="2">
                  <c:v>98.259185</c:v>
                </c:pt>
                <c:pt idx="3">
                  <c:v>97.032448</c:v>
                </c:pt>
                <c:pt idx="4">
                  <c:v>95.476908</c:v>
                </c:pt>
                <c:pt idx="5">
                  <c:v>89.996393</c:v>
                </c:pt>
                <c:pt idx="6">
                  <c:v>85.505591</c:v>
                </c:pt>
                <c:pt idx="7">
                  <c:v>81.329793</c:v>
                </c:pt>
                <c:pt idx="8">
                  <c:v>77.057561</c:v>
                </c:pt>
                <c:pt idx="9">
                  <c:v>72.788266</c:v>
                </c:pt>
                <c:pt idx="10">
                  <c:v>68.359642</c:v>
                </c:pt>
                <c:pt idx="11">
                  <c:v>63.84551</c:v>
                </c:pt>
                <c:pt idx="12">
                  <c:v>59.351564</c:v>
                </c:pt>
                <c:pt idx="13">
                  <c:v>54.9908</c:v>
                </c:pt>
                <c:pt idx="14">
                  <c:v>50.928641</c:v>
                </c:pt>
                <c:pt idx="15">
                  <c:v>47.103548</c:v>
                </c:pt>
                <c:pt idx="16">
                  <c:v>43.345761</c:v>
                </c:pt>
                <c:pt idx="17">
                  <c:v>39.379366</c:v>
                </c:pt>
                <c:pt idx="18">
                  <c:v>35.800662</c:v>
                </c:pt>
                <c:pt idx="19">
                  <c:v>32.991645</c:v>
                </c:pt>
                <c:pt idx="20">
                  <c:v>31.036049</c:v>
                </c:pt>
                <c:pt idx="21">
                  <c:v>30.011393</c:v>
                </c:pt>
                <c:pt idx="22">
                  <c:v>29.814896</c:v>
                </c:pt>
                <c:pt idx="23">
                  <c:v>26.444444</c:v>
                </c:pt>
                <c:pt idx="24">
                  <c:v>24.535964</c:v>
                </c:pt>
                <c:pt idx="25">
                  <c:v>23.466083</c:v>
                </c:pt>
                <c:pt idx="26">
                  <c:v>22.800206</c:v>
                </c:pt>
                <c:pt idx="27">
                  <c:v>22.211952</c:v>
                </c:pt>
                <c:pt idx="28">
                  <c:v>21.589716</c:v>
                </c:pt>
                <c:pt idx="29">
                  <c:v>20.890534</c:v>
                </c:pt>
                <c:pt idx="30">
                  <c:v>20.016549</c:v>
                </c:pt>
                <c:pt idx="31">
                  <c:v>19.082575</c:v>
                </c:pt>
                <c:pt idx="32">
                  <c:v>18.05882</c:v>
                </c:pt>
                <c:pt idx="33">
                  <c:v>17.00314</c:v>
                </c:pt>
                <c:pt idx="34">
                  <c:v>15.960441</c:v>
                </c:pt>
                <c:pt idx="35">
                  <c:v>14.967918</c:v>
                </c:pt>
                <c:pt idx="36">
                  <c:v>14.01009</c:v>
                </c:pt>
                <c:pt idx="37">
                  <c:v>13.08023</c:v>
                </c:pt>
                <c:pt idx="38">
                  <c:v>12.20641</c:v>
                </c:pt>
                <c:pt idx="39">
                  <c:v>11.366107</c:v>
                </c:pt>
                <c:pt idx="40">
                  <c:v>10.493037</c:v>
                </c:pt>
                <c:pt idx="41">
                  <c:v>9.618622</c:v>
                </c:pt>
              </c:numCache>
            </c:numRef>
          </c:val>
          <c:smooth val="1"/>
        </c:ser>
        <c:hiLowLines>
          <c:spPr>
            <a:ln w="0">
              <a:noFill/>
            </a:ln>
          </c:spPr>
        </c:hiLowLines>
        <c:marker val="0"/>
        <c:axId val="44417372"/>
        <c:axId val="14012410"/>
      </c:lineChart>
      <c:catAx>
        <c:axId val="44417372"/>
        <c:scaling>
          <c:orientation val="minMax"/>
        </c:scaling>
        <c:delete val="0"/>
        <c:axPos val="b"/>
        <c:title>
          <c:tx>
            <c:rich>
              <a:bodyPr rot="0"/>
              <a:lstStyle/>
              <a:p>
                <a:pPr>
                  <a:defRPr b="0" lang="en-US" sz="1500" spc="-1" strike="noStrike">
                    <a:solidFill>
                      <a:srgbClr val="595959"/>
                    </a:solidFill>
                    <a:latin typeface="Calibri"/>
                    <a:ea typeface="DejaVu Sans"/>
                  </a:defRPr>
                </a:pPr>
                <a:r>
                  <a:rPr b="0" lang="en-US" sz="1500" spc="-1" strike="noStrike">
                    <a:solidFill>
                      <a:srgbClr val="595959"/>
                    </a:solidFill>
                    <a:latin typeface="Calibri"/>
                    <a:ea typeface="DejaVu Sans"/>
                  </a:rPr>
                  <a:t>Calendar Year</a:t>
                </a:r>
              </a:p>
            </c:rich>
          </c:tx>
          <c:layout>
            <c:manualLayout>
              <c:xMode val="edge"/>
              <c:yMode val="edge"/>
              <c:x val="0.437083729781161"/>
              <c:y val="0.925865772515325"/>
            </c:manualLayout>
          </c:layout>
          <c:overlay val="0"/>
          <c:spPr>
            <a:noFill/>
            <a:ln w="0">
              <a:noFill/>
            </a:ln>
          </c:spPr>
        </c:title>
        <c:numFmt formatCode="General" sourceLinked="0"/>
        <c:majorTickMark val="in"/>
        <c:minorTickMark val="none"/>
        <c:tickLblPos val="nextTo"/>
        <c:spPr>
          <a:ln w="9360">
            <a:solidFill>
              <a:srgbClr val="000000"/>
            </a:solidFill>
            <a:round/>
          </a:ln>
        </c:spPr>
        <c:txPr>
          <a:bodyPr rot="-4260000"/>
          <a:lstStyle/>
          <a:p>
            <a:pPr>
              <a:defRPr b="0" sz="1100" spc="-1" strike="noStrike">
                <a:solidFill>
                  <a:srgbClr val="595959"/>
                </a:solidFill>
                <a:latin typeface="Calibri"/>
                <a:ea typeface="DejaVu Sans"/>
              </a:defRPr>
            </a:pPr>
          </a:p>
        </c:txPr>
        <c:crossAx val="14012410"/>
        <c:crosses val="autoZero"/>
        <c:auto val="1"/>
        <c:lblAlgn val="ctr"/>
        <c:lblOffset val="100"/>
        <c:noMultiLvlLbl val="0"/>
      </c:catAx>
      <c:valAx>
        <c:axId val="14012410"/>
        <c:scaling>
          <c:orientation val="minMax"/>
          <c:max val="100"/>
        </c:scaling>
        <c:delete val="0"/>
        <c:axPos val="l"/>
        <c:title>
          <c:tx>
            <c:rich>
              <a:bodyPr rot="-5400000"/>
              <a:lstStyle/>
              <a:p>
                <a:pPr>
                  <a:defRPr b="0" lang="en-US" sz="1500" spc="-1" strike="noStrike">
                    <a:solidFill>
                      <a:srgbClr val="595959"/>
                    </a:solidFill>
                    <a:latin typeface="Calibri"/>
                    <a:ea typeface="DejaVu Sans"/>
                  </a:defRPr>
                </a:pPr>
                <a:r>
                  <a:rPr b="0" lang="en-US" sz="1500" spc="-1" strike="noStrike">
                    <a:solidFill>
                      <a:srgbClr val="595959"/>
                    </a:solidFill>
                    <a:latin typeface="Calibri"/>
                    <a:ea typeface="DejaVu Sans"/>
                  </a:rPr>
                  <a:t>Proportion (%)</a:t>
                </a:r>
              </a:p>
            </c:rich>
          </c:tx>
          <c:layout>
            <c:manualLayout>
              <c:xMode val="edge"/>
              <c:yMode val="edge"/>
              <c:x val="0.0279793054234063"/>
              <c:y val="0.428144810604076"/>
            </c:manualLayout>
          </c:layout>
          <c:overlay val="0"/>
          <c:spPr>
            <a:noFill/>
            <a:ln w="0">
              <a:noFill/>
            </a:ln>
          </c:spPr>
        </c:title>
        <c:numFmt formatCode="#,##0" sourceLinked="0"/>
        <c:majorTickMark val="in"/>
        <c:minorTickMark val="none"/>
        <c:tickLblPos val="nextTo"/>
        <c:spPr>
          <a:ln w="6480">
            <a:solidFill>
              <a:srgbClr val="000000"/>
            </a:solidFill>
            <a:round/>
          </a:ln>
        </c:spPr>
        <c:txPr>
          <a:bodyPr/>
          <a:lstStyle/>
          <a:p>
            <a:pPr>
              <a:defRPr b="0" sz="1500" spc="-1" strike="noStrike">
                <a:solidFill>
                  <a:srgbClr val="595959"/>
                </a:solidFill>
                <a:latin typeface="Calibri"/>
                <a:ea typeface="DejaVu Sans"/>
              </a:defRPr>
            </a:pPr>
          </a:p>
        </c:txPr>
        <c:crossAx val="44417372"/>
        <c:crossesAt val="1"/>
        <c:crossBetween val="between"/>
      </c:valAx>
      <c:spPr>
        <a:noFill/>
        <a:ln w="0">
          <a:noFill/>
        </a:ln>
      </c:spPr>
    </c:plotArea>
    <c:legend>
      <c:legendPos val="r"/>
      <c:legendEntry>
        <c:idx val="1"/>
        <c:delete val="1"/>
      </c:legendEntry>
      <c:layout>
        <c:manualLayout>
          <c:xMode val="edge"/>
          <c:yMode val="edge"/>
          <c:x val="0.160597970321466"/>
          <c:y val="0.66666748910602"/>
          <c:w val="0.213679271132899"/>
          <c:h val="0.139465307503392"/>
        </c:manualLayout>
      </c:layout>
      <c:overlay val="0"/>
      <c:spPr>
        <a:noFill/>
        <a:ln w="0">
          <a:noFill/>
        </a:ln>
      </c:spPr>
      <c:txPr>
        <a:bodyPr/>
        <a:lstStyle/>
        <a:p>
          <a:pPr>
            <a:defRPr b="0" sz="1500" spc="-1" strike="noStrike">
              <a:solidFill>
                <a:srgbClr val="595959"/>
              </a:solidFill>
              <a:latin typeface="Calibri"/>
              <a:ea typeface="DejaVu Sans"/>
            </a:defRPr>
          </a:pPr>
        </a:p>
      </c:txPr>
    </c:legend>
    <c:plotVisOnly val="1"/>
    <c:dispBlanksAs val="zero"/>
  </c:chart>
  <c:spPr>
    <a:noFill/>
    <a:ln w="9360">
      <a:noFill/>
    </a:ln>
  </c:spPr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D9EEAD-692D-EC4A-AFBD-B08093D5ED63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FF27A7A4-7503-6D4F-A886-A0399D0B715E}">
      <dgm:prSet/>
      <dgm:spPr/>
      <dgm:t>
        <a:bodyPr/>
        <a:lstStyle/>
        <a:p>
          <a:r>
            <a:rPr lang="es-ES" dirty="0"/>
            <a:t>Epidemiologia del VIH e ITS en Andalucía en 2021</a:t>
          </a:r>
        </a:p>
      </dgm:t>
    </dgm:pt>
    <dgm:pt modelId="{A62E67CB-88F2-E24D-B0B9-8A78FB59EE8F}" type="parTrans" cxnId="{954D44B7-51B5-2A44-8CBA-7BDC9BD32991}">
      <dgm:prSet/>
      <dgm:spPr/>
      <dgm:t>
        <a:bodyPr/>
        <a:lstStyle/>
        <a:p>
          <a:endParaRPr lang="es-ES"/>
        </a:p>
      </dgm:t>
    </dgm:pt>
    <dgm:pt modelId="{ED7DC067-8417-DA4C-B9D6-F8C246CB1939}" type="sibTrans" cxnId="{954D44B7-51B5-2A44-8CBA-7BDC9BD32991}">
      <dgm:prSet/>
      <dgm:spPr/>
      <dgm:t>
        <a:bodyPr/>
        <a:lstStyle/>
        <a:p>
          <a:endParaRPr lang="es-ES"/>
        </a:p>
      </dgm:t>
    </dgm:pt>
    <dgm:pt modelId="{D55D1C62-BAC5-E040-8917-9291B30E0102}">
      <dgm:prSet/>
      <dgm:spPr/>
      <dgm:t>
        <a:bodyPr/>
        <a:lstStyle/>
        <a:p>
          <a:r>
            <a:rPr lang="es-ES" dirty="0"/>
            <a:t>Nuevo PAITSIDA</a:t>
          </a:r>
        </a:p>
      </dgm:t>
    </dgm:pt>
    <dgm:pt modelId="{B6D1A6C2-C727-C240-87DB-1D02CC2F5327}" type="parTrans" cxnId="{4F30519A-2BA1-8E44-A9CB-68F4123B30E9}">
      <dgm:prSet/>
      <dgm:spPr/>
      <dgm:t>
        <a:bodyPr/>
        <a:lstStyle/>
        <a:p>
          <a:endParaRPr lang="es-ES"/>
        </a:p>
      </dgm:t>
    </dgm:pt>
    <dgm:pt modelId="{ECD16183-BC71-794E-8B45-B8DEE3027739}" type="sibTrans" cxnId="{4F30519A-2BA1-8E44-A9CB-68F4123B30E9}">
      <dgm:prSet/>
      <dgm:spPr/>
      <dgm:t>
        <a:bodyPr/>
        <a:lstStyle/>
        <a:p>
          <a:endParaRPr lang="es-ES"/>
        </a:p>
      </dgm:t>
    </dgm:pt>
    <dgm:pt modelId="{364D32F4-287F-9F49-BC0E-29C27FB8F332}">
      <dgm:prSet/>
      <dgm:spPr/>
      <dgm:t>
        <a:bodyPr/>
        <a:lstStyle/>
        <a:p>
          <a:r>
            <a:rPr lang="es-ES" dirty="0"/>
            <a:t>Estrategia de manejo de las ITS en Andalucía</a:t>
          </a:r>
        </a:p>
      </dgm:t>
    </dgm:pt>
    <dgm:pt modelId="{36695D41-3851-2A47-BBB9-46BDEAD8E141}" type="parTrans" cxnId="{51BCA1F3-7352-8845-BEF5-28099C6E700D}">
      <dgm:prSet/>
      <dgm:spPr/>
      <dgm:t>
        <a:bodyPr/>
        <a:lstStyle/>
        <a:p>
          <a:endParaRPr lang="es-ES"/>
        </a:p>
      </dgm:t>
    </dgm:pt>
    <dgm:pt modelId="{9C30E9FF-E825-4B44-8EF7-E4ACBBECFEA2}" type="sibTrans" cxnId="{51BCA1F3-7352-8845-BEF5-28099C6E700D}">
      <dgm:prSet/>
      <dgm:spPr/>
      <dgm:t>
        <a:bodyPr/>
        <a:lstStyle/>
        <a:p>
          <a:endParaRPr lang="es-ES"/>
        </a:p>
      </dgm:t>
    </dgm:pt>
    <dgm:pt modelId="{7687FBED-5824-F041-841E-C3EB30DF18DA}" type="pres">
      <dgm:prSet presAssocID="{88D9EEAD-692D-EC4A-AFBD-B08093D5ED63}" presName="vert0" presStyleCnt="0">
        <dgm:presLayoutVars>
          <dgm:dir/>
          <dgm:animOne val="branch"/>
          <dgm:animLvl val="lvl"/>
        </dgm:presLayoutVars>
      </dgm:prSet>
      <dgm:spPr/>
    </dgm:pt>
    <dgm:pt modelId="{911D3EC8-4E76-4342-9D97-88A3BF5F67F8}" type="pres">
      <dgm:prSet presAssocID="{FF27A7A4-7503-6D4F-A886-A0399D0B715E}" presName="thickLine" presStyleLbl="alignNode1" presStyleIdx="0" presStyleCnt="3"/>
      <dgm:spPr/>
    </dgm:pt>
    <dgm:pt modelId="{B5F302FE-4176-6F46-8238-BACCCA8D2E1F}" type="pres">
      <dgm:prSet presAssocID="{FF27A7A4-7503-6D4F-A886-A0399D0B715E}" presName="horz1" presStyleCnt="0"/>
      <dgm:spPr/>
    </dgm:pt>
    <dgm:pt modelId="{F75E7DC9-9C98-904A-A765-D35D0051DF32}" type="pres">
      <dgm:prSet presAssocID="{FF27A7A4-7503-6D4F-A886-A0399D0B715E}" presName="tx1" presStyleLbl="revTx" presStyleIdx="0" presStyleCnt="3"/>
      <dgm:spPr/>
    </dgm:pt>
    <dgm:pt modelId="{8CF631F2-0C47-934D-ABF0-5C7D3B00A79B}" type="pres">
      <dgm:prSet presAssocID="{FF27A7A4-7503-6D4F-A886-A0399D0B715E}" presName="vert1" presStyleCnt="0"/>
      <dgm:spPr/>
    </dgm:pt>
    <dgm:pt modelId="{A0E518F5-B4C2-D34B-A0F9-47F74DC62637}" type="pres">
      <dgm:prSet presAssocID="{D55D1C62-BAC5-E040-8917-9291B30E0102}" presName="thickLine" presStyleLbl="alignNode1" presStyleIdx="1" presStyleCnt="3"/>
      <dgm:spPr/>
    </dgm:pt>
    <dgm:pt modelId="{153F7B3F-A1BE-1643-A02E-3C1B28B3443E}" type="pres">
      <dgm:prSet presAssocID="{D55D1C62-BAC5-E040-8917-9291B30E0102}" presName="horz1" presStyleCnt="0"/>
      <dgm:spPr/>
    </dgm:pt>
    <dgm:pt modelId="{2638B20D-73BC-AC48-AB9A-01DCDB1B7227}" type="pres">
      <dgm:prSet presAssocID="{D55D1C62-BAC5-E040-8917-9291B30E0102}" presName="tx1" presStyleLbl="revTx" presStyleIdx="1" presStyleCnt="3"/>
      <dgm:spPr/>
    </dgm:pt>
    <dgm:pt modelId="{24D6DCAD-DBD8-7F45-B0E1-FD39CA747884}" type="pres">
      <dgm:prSet presAssocID="{D55D1C62-BAC5-E040-8917-9291B30E0102}" presName="vert1" presStyleCnt="0"/>
      <dgm:spPr/>
    </dgm:pt>
    <dgm:pt modelId="{F69B8B63-0DFF-594B-83E2-31DFD4954BB6}" type="pres">
      <dgm:prSet presAssocID="{364D32F4-287F-9F49-BC0E-29C27FB8F332}" presName="thickLine" presStyleLbl="alignNode1" presStyleIdx="2" presStyleCnt="3"/>
      <dgm:spPr/>
    </dgm:pt>
    <dgm:pt modelId="{93D011BC-E887-D44E-9C29-33F7D76E2BF1}" type="pres">
      <dgm:prSet presAssocID="{364D32F4-287F-9F49-BC0E-29C27FB8F332}" presName="horz1" presStyleCnt="0"/>
      <dgm:spPr/>
    </dgm:pt>
    <dgm:pt modelId="{A8A9816E-A8C2-A249-9AC5-F3237EF41238}" type="pres">
      <dgm:prSet presAssocID="{364D32F4-287F-9F49-BC0E-29C27FB8F332}" presName="tx1" presStyleLbl="revTx" presStyleIdx="2" presStyleCnt="3"/>
      <dgm:spPr/>
    </dgm:pt>
    <dgm:pt modelId="{387DE451-B203-FA48-9DC9-ADD4BA6646BF}" type="pres">
      <dgm:prSet presAssocID="{364D32F4-287F-9F49-BC0E-29C27FB8F332}" presName="vert1" presStyleCnt="0"/>
      <dgm:spPr/>
    </dgm:pt>
  </dgm:ptLst>
  <dgm:cxnLst>
    <dgm:cxn modelId="{1C180374-B5F5-1E4F-B82F-52BA2E9B7B00}" type="presOf" srcId="{364D32F4-287F-9F49-BC0E-29C27FB8F332}" destId="{A8A9816E-A8C2-A249-9AC5-F3237EF41238}" srcOrd="0" destOrd="0" presId="urn:microsoft.com/office/officeart/2008/layout/LinedList"/>
    <dgm:cxn modelId="{4F30519A-2BA1-8E44-A9CB-68F4123B30E9}" srcId="{88D9EEAD-692D-EC4A-AFBD-B08093D5ED63}" destId="{D55D1C62-BAC5-E040-8917-9291B30E0102}" srcOrd="1" destOrd="0" parTransId="{B6D1A6C2-C727-C240-87DB-1D02CC2F5327}" sibTransId="{ECD16183-BC71-794E-8B45-B8DEE3027739}"/>
    <dgm:cxn modelId="{954D44B7-51B5-2A44-8CBA-7BDC9BD32991}" srcId="{88D9EEAD-692D-EC4A-AFBD-B08093D5ED63}" destId="{FF27A7A4-7503-6D4F-A886-A0399D0B715E}" srcOrd="0" destOrd="0" parTransId="{A62E67CB-88F2-E24D-B0B9-8A78FB59EE8F}" sibTransId="{ED7DC067-8417-DA4C-B9D6-F8C246CB1939}"/>
    <dgm:cxn modelId="{084521BB-4265-5A4F-B203-656BF8AA3DC3}" type="presOf" srcId="{FF27A7A4-7503-6D4F-A886-A0399D0B715E}" destId="{F75E7DC9-9C98-904A-A765-D35D0051DF32}" srcOrd="0" destOrd="0" presId="urn:microsoft.com/office/officeart/2008/layout/LinedList"/>
    <dgm:cxn modelId="{AF45D4D5-C387-EB4A-8C1A-10F87FD29230}" type="presOf" srcId="{88D9EEAD-692D-EC4A-AFBD-B08093D5ED63}" destId="{7687FBED-5824-F041-841E-C3EB30DF18DA}" srcOrd="0" destOrd="0" presId="urn:microsoft.com/office/officeart/2008/layout/LinedList"/>
    <dgm:cxn modelId="{3ECBB2DF-D8CC-2B44-B06F-B10545F94EEB}" type="presOf" srcId="{D55D1C62-BAC5-E040-8917-9291B30E0102}" destId="{2638B20D-73BC-AC48-AB9A-01DCDB1B7227}" srcOrd="0" destOrd="0" presId="urn:microsoft.com/office/officeart/2008/layout/LinedList"/>
    <dgm:cxn modelId="{51BCA1F3-7352-8845-BEF5-28099C6E700D}" srcId="{88D9EEAD-692D-EC4A-AFBD-B08093D5ED63}" destId="{364D32F4-287F-9F49-BC0E-29C27FB8F332}" srcOrd="2" destOrd="0" parTransId="{36695D41-3851-2A47-BBB9-46BDEAD8E141}" sibTransId="{9C30E9FF-E825-4B44-8EF7-E4ACBBECFEA2}"/>
    <dgm:cxn modelId="{774873B0-C3E9-BE47-A09E-9ABE9A6D1FA0}" type="presParOf" srcId="{7687FBED-5824-F041-841E-C3EB30DF18DA}" destId="{911D3EC8-4E76-4342-9D97-88A3BF5F67F8}" srcOrd="0" destOrd="0" presId="urn:microsoft.com/office/officeart/2008/layout/LinedList"/>
    <dgm:cxn modelId="{75D9B0DC-4157-3948-B422-B70B196B1C8A}" type="presParOf" srcId="{7687FBED-5824-F041-841E-C3EB30DF18DA}" destId="{B5F302FE-4176-6F46-8238-BACCCA8D2E1F}" srcOrd="1" destOrd="0" presId="urn:microsoft.com/office/officeart/2008/layout/LinedList"/>
    <dgm:cxn modelId="{FCC904AC-3589-434C-B4E3-6AB38BD846DA}" type="presParOf" srcId="{B5F302FE-4176-6F46-8238-BACCCA8D2E1F}" destId="{F75E7DC9-9C98-904A-A765-D35D0051DF32}" srcOrd="0" destOrd="0" presId="urn:microsoft.com/office/officeart/2008/layout/LinedList"/>
    <dgm:cxn modelId="{1D8BF259-102A-974C-953A-E48E1B8E6947}" type="presParOf" srcId="{B5F302FE-4176-6F46-8238-BACCCA8D2E1F}" destId="{8CF631F2-0C47-934D-ABF0-5C7D3B00A79B}" srcOrd="1" destOrd="0" presId="urn:microsoft.com/office/officeart/2008/layout/LinedList"/>
    <dgm:cxn modelId="{E228364D-46C6-7044-8035-FCC331B11E09}" type="presParOf" srcId="{7687FBED-5824-F041-841E-C3EB30DF18DA}" destId="{A0E518F5-B4C2-D34B-A0F9-47F74DC62637}" srcOrd="2" destOrd="0" presId="urn:microsoft.com/office/officeart/2008/layout/LinedList"/>
    <dgm:cxn modelId="{F8C329BE-0852-7742-BDC4-E61E07F1F6F8}" type="presParOf" srcId="{7687FBED-5824-F041-841E-C3EB30DF18DA}" destId="{153F7B3F-A1BE-1643-A02E-3C1B28B3443E}" srcOrd="3" destOrd="0" presId="urn:microsoft.com/office/officeart/2008/layout/LinedList"/>
    <dgm:cxn modelId="{9489FD64-5527-AA41-BD35-86BDFB01E0F9}" type="presParOf" srcId="{153F7B3F-A1BE-1643-A02E-3C1B28B3443E}" destId="{2638B20D-73BC-AC48-AB9A-01DCDB1B7227}" srcOrd="0" destOrd="0" presId="urn:microsoft.com/office/officeart/2008/layout/LinedList"/>
    <dgm:cxn modelId="{BCA9483A-F306-7943-8F8F-C71F52DE71CC}" type="presParOf" srcId="{153F7B3F-A1BE-1643-A02E-3C1B28B3443E}" destId="{24D6DCAD-DBD8-7F45-B0E1-FD39CA747884}" srcOrd="1" destOrd="0" presId="urn:microsoft.com/office/officeart/2008/layout/LinedList"/>
    <dgm:cxn modelId="{BD34EBF9-64C9-6F4C-906F-292F2FE597EA}" type="presParOf" srcId="{7687FBED-5824-F041-841E-C3EB30DF18DA}" destId="{F69B8B63-0DFF-594B-83E2-31DFD4954BB6}" srcOrd="4" destOrd="0" presId="urn:microsoft.com/office/officeart/2008/layout/LinedList"/>
    <dgm:cxn modelId="{45A5302A-5A1A-1348-96B3-014935918F49}" type="presParOf" srcId="{7687FBED-5824-F041-841E-C3EB30DF18DA}" destId="{93D011BC-E887-D44E-9C29-33F7D76E2BF1}" srcOrd="5" destOrd="0" presId="urn:microsoft.com/office/officeart/2008/layout/LinedList"/>
    <dgm:cxn modelId="{B590BE8F-9536-204C-9316-5DE541C27C15}" type="presParOf" srcId="{93D011BC-E887-D44E-9C29-33F7D76E2BF1}" destId="{A8A9816E-A8C2-A249-9AC5-F3237EF41238}" srcOrd="0" destOrd="0" presId="urn:microsoft.com/office/officeart/2008/layout/LinedList"/>
    <dgm:cxn modelId="{57AA85B3-FEDD-D343-B96A-EC1DA58E854F}" type="presParOf" srcId="{93D011BC-E887-D44E-9C29-33F7D76E2BF1}" destId="{387DE451-B203-FA48-9DC9-ADD4BA6646B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8D274D1-07AA-8B4F-8075-635E868ABAEF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1EA1BF18-20EA-4244-974A-4660D6514610}">
      <dgm:prSet custT="1"/>
      <dgm:spPr/>
      <dgm:t>
        <a:bodyPr/>
        <a:lstStyle/>
        <a:p>
          <a:r>
            <a:rPr lang="es-ES" sz="2400" b="0" i="0" baseline="0" dirty="0"/>
            <a:t>El </a:t>
          </a:r>
          <a:r>
            <a:rPr lang="es-ES" sz="2400" b="1" i="0" baseline="0" dirty="0"/>
            <a:t>86% ocurrió en hombres </a:t>
          </a:r>
          <a:r>
            <a:rPr lang="es-ES" sz="2400" b="0" i="0" baseline="0" dirty="0"/>
            <a:t>y el 13% en mujeres, siendo la relación hombre/mujer de 6,6:1. </a:t>
          </a:r>
          <a:endParaRPr lang="es-ES" sz="2400" dirty="0"/>
        </a:p>
      </dgm:t>
    </dgm:pt>
    <dgm:pt modelId="{C37B332D-71AD-2842-8227-D5338388189D}" type="parTrans" cxnId="{81DE6AFC-5159-384E-842A-D819B779C085}">
      <dgm:prSet/>
      <dgm:spPr/>
      <dgm:t>
        <a:bodyPr/>
        <a:lstStyle/>
        <a:p>
          <a:endParaRPr lang="es-ES"/>
        </a:p>
      </dgm:t>
    </dgm:pt>
    <dgm:pt modelId="{0EEDACA9-090E-2E46-BD62-59CBCFE3B456}" type="sibTrans" cxnId="{81DE6AFC-5159-384E-842A-D819B779C085}">
      <dgm:prSet/>
      <dgm:spPr/>
      <dgm:t>
        <a:bodyPr/>
        <a:lstStyle/>
        <a:p>
          <a:endParaRPr lang="es-ES"/>
        </a:p>
      </dgm:t>
    </dgm:pt>
    <dgm:pt modelId="{D7D95981-B8E5-0E4B-8B55-86C92937039F}">
      <dgm:prSet custT="1"/>
      <dgm:spPr/>
      <dgm:t>
        <a:bodyPr/>
        <a:lstStyle/>
        <a:p>
          <a:r>
            <a:rPr lang="es-ES" sz="2400" b="0" i="0" baseline="0" dirty="0"/>
            <a:t>La categoría de transmisión más frecuente fue la de</a:t>
          </a:r>
          <a:r>
            <a:rPr lang="es-ES" sz="2400" b="1" i="0" baseline="0" dirty="0"/>
            <a:t> HSH (45%)</a:t>
          </a:r>
          <a:endParaRPr lang="es-ES" sz="2400" dirty="0"/>
        </a:p>
      </dgm:t>
    </dgm:pt>
    <dgm:pt modelId="{925A6DF5-B5C1-3848-AE2A-F6EB2181829C}" type="parTrans" cxnId="{223A7141-80E9-D84A-9620-FF0670855585}">
      <dgm:prSet/>
      <dgm:spPr/>
      <dgm:t>
        <a:bodyPr/>
        <a:lstStyle/>
        <a:p>
          <a:endParaRPr lang="es-ES"/>
        </a:p>
      </dgm:t>
    </dgm:pt>
    <dgm:pt modelId="{43790E39-8DC2-0746-83BD-D791204A4F47}" type="sibTrans" cxnId="{223A7141-80E9-D84A-9620-FF0670855585}">
      <dgm:prSet/>
      <dgm:spPr/>
      <dgm:t>
        <a:bodyPr/>
        <a:lstStyle/>
        <a:p>
          <a:endParaRPr lang="es-ES"/>
        </a:p>
      </dgm:t>
    </dgm:pt>
    <dgm:pt modelId="{F558A2E1-3F79-CF46-9509-14051D757E51}">
      <dgm:prSet custT="1"/>
      <dgm:spPr/>
      <dgm:t>
        <a:bodyPr/>
        <a:lstStyle/>
        <a:p>
          <a:r>
            <a:rPr lang="es-ES" sz="2400" b="0" i="0" baseline="0" dirty="0"/>
            <a:t>Son </a:t>
          </a:r>
          <a:r>
            <a:rPr lang="es-ES" sz="2400" b="1" i="0" baseline="0" dirty="0"/>
            <a:t>extranjeros el 29%</a:t>
          </a:r>
          <a:r>
            <a:rPr lang="es-ES" sz="2400" b="0" i="0" baseline="0" dirty="0"/>
            <a:t>. </a:t>
          </a:r>
          <a:endParaRPr lang="es-ES" sz="2400" dirty="0"/>
        </a:p>
      </dgm:t>
    </dgm:pt>
    <dgm:pt modelId="{24CC1631-E179-6D45-88BC-0E589CF911FF}" type="parTrans" cxnId="{7A694623-B4BD-D24A-9C57-1A04DE6BC2E0}">
      <dgm:prSet/>
      <dgm:spPr/>
      <dgm:t>
        <a:bodyPr/>
        <a:lstStyle/>
        <a:p>
          <a:endParaRPr lang="es-ES"/>
        </a:p>
      </dgm:t>
    </dgm:pt>
    <dgm:pt modelId="{359638EB-E408-0340-959D-D81F13F9094B}" type="sibTrans" cxnId="{7A694623-B4BD-D24A-9C57-1A04DE6BC2E0}">
      <dgm:prSet/>
      <dgm:spPr/>
      <dgm:t>
        <a:bodyPr/>
        <a:lstStyle/>
        <a:p>
          <a:endParaRPr lang="es-ES"/>
        </a:p>
      </dgm:t>
    </dgm:pt>
    <dgm:pt modelId="{EDF94E09-C8BC-264F-95A3-4C401042F3E8}">
      <dgm:prSet custT="1"/>
      <dgm:spPr/>
      <dgm:t>
        <a:bodyPr/>
        <a:lstStyle/>
        <a:p>
          <a:r>
            <a:rPr lang="es-ES" sz="2400" b="0" i="0" baseline="0" dirty="0"/>
            <a:t>La mayoría de los casos fueron entre </a:t>
          </a:r>
          <a:r>
            <a:rPr lang="es-ES" sz="2400" b="1" i="0" baseline="0" dirty="0"/>
            <a:t>25-44 años </a:t>
          </a:r>
          <a:r>
            <a:rPr lang="es-ES" sz="2400" b="0" i="0" baseline="0" dirty="0"/>
            <a:t>(51%). 10% &lt; 25 años</a:t>
          </a:r>
          <a:endParaRPr lang="es-ES" sz="2400" dirty="0"/>
        </a:p>
      </dgm:t>
    </dgm:pt>
    <dgm:pt modelId="{696926F6-1D6E-B049-9FD9-2538C8B6F7F5}" type="parTrans" cxnId="{25700B36-A893-1E43-A5CE-E5A460558BE5}">
      <dgm:prSet/>
      <dgm:spPr/>
      <dgm:t>
        <a:bodyPr/>
        <a:lstStyle/>
        <a:p>
          <a:endParaRPr lang="es-ES"/>
        </a:p>
      </dgm:t>
    </dgm:pt>
    <dgm:pt modelId="{7D9894EA-0136-EB4B-88FA-C235A2469FFF}" type="sibTrans" cxnId="{25700B36-A893-1E43-A5CE-E5A460558BE5}">
      <dgm:prSet/>
      <dgm:spPr/>
      <dgm:t>
        <a:bodyPr/>
        <a:lstStyle/>
        <a:p>
          <a:endParaRPr lang="es-ES"/>
        </a:p>
      </dgm:t>
    </dgm:pt>
    <dgm:pt modelId="{75E06712-B5D0-0541-897E-4A30F935BD62}">
      <dgm:prSet custT="1"/>
      <dgm:spPr/>
      <dgm:t>
        <a:bodyPr/>
        <a:lstStyle/>
        <a:p>
          <a:r>
            <a:rPr lang="es-ES" sz="2400" b="0" i="0" baseline="0" dirty="0"/>
            <a:t>El </a:t>
          </a:r>
          <a:r>
            <a:rPr lang="es-ES" sz="2400" b="1" i="0" baseline="0" dirty="0"/>
            <a:t>53,6</a:t>
          </a:r>
          <a:r>
            <a:rPr lang="es-ES" sz="2400" b="0" i="0" baseline="0" dirty="0"/>
            <a:t>% eran </a:t>
          </a:r>
          <a:r>
            <a:rPr lang="es-ES" sz="2400" b="1" i="0" baseline="0" dirty="0"/>
            <a:t>diagnósticos tardíos.</a:t>
          </a:r>
          <a:r>
            <a:rPr lang="es-ES" sz="2400" b="0" i="0" baseline="0" dirty="0"/>
            <a:t>  Fue mayor en heterosexuales (54%) que en HSH (33%)</a:t>
          </a:r>
          <a:endParaRPr lang="es-ES" sz="2400" dirty="0"/>
        </a:p>
      </dgm:t>
    </dgm:pt>
    <dgm:pt modelId="{851F45BE-9F07-4E4E-B1B6-92AE585942E1}" type="parTrans" cxnId="{7E12CBA8-87FF-F140-B290-30BEE66B1439}">
      <dgm:prSet/>
      <dgm:spPr/>
      <dgm:t>
        <a:bodyPr/>
        <a:lstStyle/>
        <a:p>
          <a:endParaRPr lang="es-ES"/>
        </a:p>
      </dgm:t>
    </dgm:pt>
    <dgm:pt modelId="{A4C33E40-8EB5-BA43-9D8C-5F95B3682148}" type="sibTrans" cxnId="{7E12CBA8-87FF-F140-B290-30BEE66B1439}">
      <dgm:prSet/>
      <dgm:spPr/>
      <dgm:t>
        <a:bodyPr/>
        <a:lstStyle/>
        <a:p>
          <a:endParaRPr lang="es-ES"/>
        </a:p>
      </dgm:t>
    </dgm:pt>
    <dgm:pt modelId="{E701CA86-3B07-6F48-867E-FEC26ED1AAF1}" type="pres">
      <dgm:prSet presAssocID="{58D274D1-07AA-8B4F-8075-635E868ABAEF}" presName="linear" presStyleCnt="0">
        <dgm:presLayoutVars>
          <dgm:animLvl val="lvl"/>
          <dgm:resizeHandles val="exact"/>
        </dgm:presLayoutVars>
      </dgm:prSet>
      <dgm:spPr/>
    </dgm:pt>
    <dgm:pt modelId="{76767377-D1B7-C345-BEA0-68F6811E9A2F}" type="pres">
      <dgm:prSet presAssocID="{1EA1BF18-20EA-4244-974A-4660D6514610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766480CF-4A62-3C48-9FA6-EA26FE6547A6}" type="pres">
      <dgm:prSet presAssocID="{0EEDACA9-090E-2E46-BD62-59CBCFE3B456}" presName="spacer" presStyleCnt="0"/>
      <dgm:spPr/>
    </dgm:pt>
    <dgm:pt modelId="{C862A94E-B47D-5B41-86FD-4A2A3A34B694}" type="pres">
      <dgm:prSet presAssocID="{D7D95981-B8E5-0E4B-8B55-86C92937039F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5BC2E46B-DDE2-8D4A-AC6B-F96133583C85}" type="pres">
      <dgm:prSet presAssocID="{43790E39-8DC2-0746-83BD-D791204A4F47}" presName="spacer" presStyleCnt="0"/>
      <dgm:spPr/>
    </dgm:pt>
    <dgm:pt modelId="{622E2FF7-02C9-424A-BBA1-4ADF4C928089}" type="pres">
      <dgm:prSet presAssocID="{F558A2E1-3F79-CF46-9509-14051D757E51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680A841A-84AE-8D4B-BA49-0B5AC182AAFD}" type="pres">
      <dgm:prSet presAssocID="{359638EB-E408-0340-959D-D81F13F9094B}" presName="spacer" presStyleCnt="0"/>
      <dgm:spPr/>
    </dgm:pt>
    <dgm:pt modelId="{C135E0AD-E6A7-0C4F-8EF3-4B07E3C3E326}" type="pres">
      <dgm:prSet presAssocID="{EDF94E09-C8BC-264F-95A3-4C401042F3E8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88427A22-0815-174E-AE77-A5A11AAD20D9}" type="pres">
      <dgm:prSet presAssocID="{7D9894EA-0136-EB4B-88FA-C235A2469FFF}" presName="spacer" presStyleCnt="0"/>
      <dgm:spPr/>
    </dgm:pt>
    <dgm:pt modelId="{1AEE382A-2F0F-4645-AF88-A2EE981A8730}" type="pres">
      <dgm:prSet presAssocID="{75E06712-B5D0-0541-897E-4A30F935BD62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7A694623-B4BD-D24A-9C57-1A04DE6BC2E0}" srcId="{58D274D1-07AA-8B4F-8075-635E868ABAEF}" destId="{F558A2E1-3F79-CF46-9509-14051D757E51}" srcOrd="2" destOrd="0" parTransId="{24CC1631-E179-6D45-88BC-0E589CF911FF}" sibTransId="{359638EB-E408-0340-959D-D81F13F9094B}"/>
    <dgm:cxn modelId="{94EEF325-D208-7E4E-9CB8-9D142F4528AB}" type="presOf" srcId="{D7D95981-B8E5-0E4B-8B55-86C92937039F}" destId="{C862A94E-B47D-5B41-86FD-4A2A3A34B694}" srcOrd="0" destOrd="0" presId="urn:microsoft.com/office/officeart/2005/8/layout/vList2"/>
    <dgm:cxn modelId="{25700B36-A893-1E43-A5CE-E5A460558BE5}" srcId="{58D274D1-07AA-8B4F-8075-635E868ABAEF}" destId="{EDF94E09-C8BC-264F-95A3-4C401042F3E8}" srcOrd="3" destOrd="0" parTransId="{696926F6-1D6E-B049-9FD9-2538C8B6F7F5}" sibTransId="{7D9894EA-0136-EB4B-88FA-C235A2469FFF}"/>
    <dgm:cxn modelId="{223A7141-80E9-D84A-9620-FF0670855585}" srcId="{58D274D1-07AA-8B4F-8075-635E868ABAEF}" destId="{D7D95981-B8E5-0E4B-8B55-86C92937039F}" srcOrd="1" destOrd="0" parTransId="{925A6DF5-B5C1-3848-AE2A-F6EB2181829C}" sibTransId="{43790E39-8DC2-0746-83BD-D791204A4F47}"/>
    <dgm:cxn modelId="{2A3F8353-2A8D-144D-AADC-5CEB52398151}" type="presOf" srcId="{EDF94E09-C8BC-264F-95A3-4C401042F3E8}" destId="{C135E0AD-E6A7-0C4F-8EF3-4B07E3C3E326}" srcOrd="0" destOrd="0" presId="urn:microsoft.com/office/officeart/2005/8/layout/vList2"/>
    <dgm:cxn modelId="{CE1DF379-EA06-804E-82ED-D4ECF5CA6F89}" type="presOf" srcId="{58D274D1-07AA-8B4F-8075-635E868ABAEF}" destId="{E701CA86-3B07-6F48-867E-FEC26ED1AAF1}" srcOrd="0" destOrd="0" presId="urn:microsoft.com/office/officeart/2005/8/layout/vList2"/>
    <dgm:cxn modelId="{1DAF8E8C-50B0-E84F-B657-D4AEDD2796B1}" type="presOf" srcId="{F558A2E1-3F79-CF46-9509-14051D757E51}" destId="{622E2FF7-02C9-424A-BBA1-4ADF4C928089}" srcOrd="0" destOrd="0" presId="urn:microsoft.com/office/officeart/2005/8/layout/vList2"/>
    <dgm:cxn modelId="{9C119091-BCD9-A844-8749-081F022B0BC6}" type="presOf" srcId="{1EA1BF18-20EA-4244-974A-4660D6514610}" destId="{76767377-D1B7-C345-BEA0-68F6811E9A2F}" srcOrd="0" destOrd="0" presId="urn:microsoft.com/office/officeart/2005/8/layout/vList2"/>
    <dgm:cxn modelId="{7E12CBA8-87FF-F140-B290-30BEE66B1439}" srcId="{58D274D1-07AA-8B4F-8075-635E868ABAEF}" destId="{75E06712-B5D0-0541-897E-4A30F935BD62}" srcOrd="4" destOrd="0" parTransId="{851F45BE-9F07-4E4E-B1B6-92AE585942E1}" sibTransId="{A4C33E40-8EB5-BA43-9D8C-5F95B3682148}"/>
    <dgm:cxn modelId="{7CD0A2B2-97D2-2C4E-B11A-5CF53C44954F}" type="presOf" srcId="{75E06712-B5D0-0541-897E-4A30F935BD62}" destId="{1AEE382A-2F0F-4645-AF88-A2EE981A8730}" srcOrd="0" destOrd="0" presId="urn:microsoft.com/office/officeart/2005/8/layout/vList2"/>
    <dgm:cxn modelId="{81DE6AFC-5159-384E-842A-D819B779C085}" srcId="{58D274D1-07AA-8B4F-8075-635E868ABAEF}" destId="{1EA1BF18-20EA-4244-974A-4660D6514610}" srcOrd="0" destOrd="0" parTransId="{C37B332D-71AD-2842-8227-D5338388189D}" sibTransId="{0EEDACA9-090E-2E46-BD62-59CBCFE3B456}"/>
    <dgm:cxn modelId="{8F049A24-A6DD-FC4B-904D-E8921C7BB42D}" type="presParOf" srcId="{E701CA86-3B07-6F48-867E-FEC26ED1AAF1}" destId="{76767377-D1B7-C345-BEA0-68F6811E9A2F}" srcOrd="0" destOrd="0" presId="urn:microsoft.com/office/officeart/2005/8/layout/vList2"/>
    <dgm:cxn modelId="{14979296-29D8-EC43-BA28-495FA044147F}" type="presParOf" srcId="{E701CA86-3B07-6F48-867E-FEC26ED1AAF1}" destId="{766480CF-4A62-3C48-9FA6-EA26FE6547A6}" srcOrd="1" destOrd="0" presId="urn:microsoft.com/office/officeart/2005/8/layout/vList2"/>
    <dgm:cxn modelId="{C9E671B0-423D-EE4D-8ED9-DEFEBDEA89AB}" type="presParOf" srcId="{E701CA86-3B07-6F48-867E-FEC26ED1AAF1}" destId="{C862A94E-B47D-5B41-86FD-4A2A3A34B694}" srcOrd="2" destOrd="0" presId="urn:microsoft.com/office/officeart/2005/8/layout/vList2"/>
    <dgm:cxn modelId="{252C9169-B891-924A-9A58-BBC9C01B204E}" type="presParOf" srcId="{E701CA86-3B07-6F48-867E-FEC26ED1AAF1}" destId="{5BC2E46B-DDE2-8D4A-AC6B-F96133583C85}" srcOrd="3" destOrd="0" presId="urn:microsoft.com/office/officeart/2005/8/layout/vList2"/>
    <dgm:cxn modelId="{F94C71FE-42E5-8446-AAA6-43D46BEA1FBD}" type="presParOf" srcId="{E701CA86-3B07-6F48-867E-FEC26ED1AAF1}" destId="{622E2FF7-02C9-424A-BBA1-4ADF4C928089}" srcOrd="4" destOrd="0" presId="urn:microsoft.com/office/officeart/2005/8/layout/vList2"/>
    <dgm:cxn modelId="{B6ACD9D5-3353-9745-8B0F-483766A6F5D5}" type="presParOf" srcId="{E701CA86-3B07-6F48-867E-FEC26ED1AAF1}" destId="{680A841A-84AE-8D4B-BA49-0B5AC182AAFD}" srcOrd="5" destOrd="0" presId="urn:microsoft.com/office/officeart/2005/8/layout/vList2"/>
    <dgm:cxn modelId="{823DD6AF-4003-3C48-83E9-40EFB04C5536}" type="presParOf" srcId="{E701CA86-3B07-6F48-867E-FEC26ED1AAF1}" destId="{C135E0AD-E6A7-0C4F-8EF3-4B07E3C3E326}" srcOrd="6" destOrd="0" presId="urn:microsoft.com/office/officeart/2005/8/layout/vList2"/>
    <dgm:cxn modelId="{1BAA90DF-278C-EA44-AF64-246186581189}" type="presParOf" srcId="{E701CA86-3B07-6F48-867E-FEC26ED1AAF1}" destId="{88427A22-0815-174E-AE77-A5A11AAD20D9}" srcOrd="7" destOrd="0" presId="urn:microsoft.com/office/officeart/2005/8/layout/vList2"/>
    <dgm:cxn modelId="{67F989A2-613D-EF44-8AC9-B1543B9B8F35}" type="presParOf" srcId="{E701CA86-3B07-6F48-867E-FEC26ED1AAF1}" destId="{1AEE382A-2F0F-4645-AF88-A2EE981A8730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5EB2497-8457-FB48-9992-7C887930A10D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s-ES"/>
        </a:p>
      </dgm:t>
    </dgm:pt>
    <dgm:pt modelId="{B2946F91-2553-A04F-B6EF-468636207BFD}">
      <dgm:prSet/>
      <dgm:spPr/>
      <dgm:t>
        <a:bodyPr/>
        <a:lstStyle/>
        <a:p>
          <a:r>
            <a:rPr lang="es-ES" b="0" i="0" baseline="0"/>
            <a:t>En 2021 se notificaron en Andalucía </a:t>
          </a:r>
          <a:r>
            <a:rPr lang="es-ES" b="1" i="0" baseline="0"/>
            <a:t>82 nuevos casos de sida </a:t>
          </a:r>
          <a:r>
            <a:rPr lang="es-ES" b="0" i="0" baseline="0"/>
            <a:t>(0,97 casos por 100.000 habitantes). </a:t>
          </a:r>
          <a:endParaRPr lang="es-ES"/>
        </a:p>
      </dgm:t>
    </dgm:pt>
    <dgm:pt modelId="{7887EB39-283B-2849-B63A-099450081055}" type="parTrans" cxnId="{9BEDE55B-9235-6348-9CCC-6E3623133891}">
      <dgm:prSet/>
      <dgm:spPr/>
      <dgm:t>
        <a:bodyPr/>
        <a:lstStyle/>
        <a:p>
          <a:endParaRPr lang="es-ES"/>
        </a:p>
      </dgm:t>
    </dgm:pt>
    <dgm:pt modelId="{55550ADD-1C57-BC43-B0E5-C702135DAEA1}" type="sibTrans" cxnId="{9BEDE55B-9235-6348-9CCC-6E3623133891}">
      <dgm:prSet/>
      <dgm:spPr/>
      <dgm:t>
        <a:bodyPr/>
        <a:lstStyle/>
        <a:p>
          <a:endParaRPr lang="es-ES"/>
        </a:p>
      </dgm:t>
    </dgm:pt>
    <dgm:pt modelId="{20ECE5EF-FAE9-1542-8088-8D085BB5B76F}">
      <dgm:prSet/>
      <dgm:spPr/>
      <dgm:t>
        <a:bodyPr/>
        <a:lstStyle/>
        <a:p>
          <a:r>
            <a:rPr lang="es-ES" b="0" i="0" baseline="0"/>
            <a:t>La </a:t>
          </a:r>
          <a:r>
            <a:rPr lang="es-ES" b="1" i="0" baseline="0"/>
            <a:t>incidencia de sida ha caído espectacularmente</a:t>
          </a:r>
          <a:r>
            <a:rPr lang="es-ES" b="0" i="0" baseline="0"/>
            <a:t> desde su pico máximo en 1994 donde la tasa era 16,96 casos por 100.000 habitantes. </a:t>
          </a:r>
          <a:endParaRPr lang="es-ES"/>
        </a:p>
      </dgm:t>
    </dgm:pt>
    <dgm:pt modelId="{F1A0D7A8-440D-C74F-99C0-266AC45E6F98}" type="parTrans" cxnId="{8A5DF0FA-2BD5-CF4D-947E-354BECF3F12C}">
      <dgm:prSet/>
      <dgm:spPr/>
      <dgm:t>
        <a:bodyPr/>
        <a:lstStyle/>
        <a:p>
          <a:endParaRPr lang="es-ES"/>
        </a:p>
      </dgm:t>
    </dgm:pt>
    <dgm:pt modelId="{D1FAB036-986B-0942-A01C-D32E17C6DA54}" type="sibTrans" cxnId="{8A5DF0FA-2BD5-CF4D-947E-354BECF3F12C}">
      <dgm:prSet/>
      <dgm:spPr/>
      <dgm:t>
        <a:bodyPr/>
        <a:lstStyle/>
        <a:p>
          <a:endParaRPr lang="es-ES"/>
        </a:p>
      </dgm:t>
    </dgm:pt>
    <dgm:pt modelId="{ED0C777B-0C09-A74B-9154-DF684E33EE8E}">
      <dgm:prSet/>
      <dgm:spPr/>
      <dgm:t>
        <a:bodyPr/>
        <a:lstStyle/>
        <a:p>
          <a:r>
            <a:rPr lang="es-ES" b="0" i="0" baseline="0"/>
            <a:t>Las principales enfermedades indicadoras de sida fueron la neumonía por Pneumocystis, el sarcoma de Kaposi y la candidiasis esofágica. Fallecieron por sida 11 personas.</a:t>
          </a:r>
          <a:endParaRPr lang="es-ES"/>
        </a:p>
      </dgm:t>
    </dgm:pt>
    <dgm:pt modelId="{86FD55E1-E1AC-D64C-8B29-206E0F461054}" type="parTrans" cxnId="{100C1536-7E99-B745-9677-25720A43BA4D}">
      <dgm:prSet/>
      <dgm:spPr/>
      <dgm:t>
        <a:bodyPr/>
        <a:lstStyle/>
        <a:p>
          <a:endParaRPr lang="es-ES"/>
        </a:p>
      </dgm:t>
    </dgm:pt>
    <dgm:pt modelId="{82B16660-31AF-A046-9FB7-373F60835B63}" type="sibTrans" cxnId="{100C1536-7E99-B745-9677-25720A43BA4D}">
      <dgm:prSet/>
      <dgm:spPr/>
      <dgm:t>
        <a:bodyPr/>
        <a:lstStyle/>
        <a:p>
          <a:endParaRPr lang="es-ES"/>
        </a:p>
      </dgm:t>
    </dgm:pt>
    <dgm:pt modelId="{4F2FEF13-5ED4-2E4B-8FD1-12E8AC743520}" type="pres">
      <dgm:prSet presAssocID="{55EB2497-8457-FB48-9992-7C887930A10D}" presName="vert0" presStyleCnt="0">
        <dgm:presLayoutVars>
          <dgm:dir/>
          <dgm:animOne val="branch"/>
          <dgm:animLvl val="lvl"/>
        </dgm:presLayoutVars>
      </dgm:prSet>
      <dgm:spPr/>
    </dgm:pt>
    <dgm:pt modelId="{6409B5CC-CB14-9140-ACDE-7D98A2A7EA2C}" type="pres">
      <dgm:prSet presAssocID="{B2946F91-2553-A04F-B6EF-468636207BFD}" presName="thickLine" presStyleLbl="alignNode1" presStyleIdx="0" presStyleCnt="3"/>
      <dgm:spPr/>
    </dgm:pt>
    <dgm:pt modelId="{5D7E0988-92CD-9F4F-AB83-80BFB69A101C}" type="pres">
      <dgm:prSet presAssocID="{B2946F91-2553-A04F-B6EF-468636207BFD}" presName="horz1" presStyleCnt="0"/>
      <dgm:spPr/>
    </dgm:pt>
    <dgm:pt modelId="{A23679AF-3794-CC4C-835F-2F098E40AE76}" type="pres">
      <dgm:prSet presAssocID="{B2946F91-2553-A04F-B6EF-468636207BFD}" presName="tx1" presStyleLbl="revTx" presStyleIdx="0" presStyleCnt="3"/>
      <dgm:spPr/>
    </dgm:pt>
    <dgm:pt modelId="{8F46FF9F-75D1-BF48-AF32-F82F99E7ECF8}" type="pres">
      <dgm:prSet presAssocID="{B2946F91-2553-A04F-B6EF-468636207BFD}" presName="vert1" presStyleCnt="0"/>
      <dgm:spPr/>
    </dgm:pt>
    <dgm:pt modelId="{2686AA4A-B0B1-9247-B06B-86AA4EE33033}" type="pres">
      <dgm:prSet presAssocID="{20ECE5EF-FAE9-1542-8088-8D085BB5B76F}" presName="thickLine" presStyleLbl="alignNode1" presStyleIdx="1" presStyleCnt="3"/>
      <dgm:spPr/>
    </dgm:pt>
    <dgm:pt modelId="{58982650-2B6D-2B49-9207-A765F59D5512}" type="pres">
      <dgm:prSet presAssocID="{20ECE5EF-FAE9-1542-8088-8D085BB5B76F}" presName="horz1" presStyleCnt="0"/>
      <dgm:spPr/>
    </dgm:pt>
    <dgm:pt modelId="{A626F8C8-8C11-6C4F-B9B2-F8247FE9BFD3}" type="pres">
      <dgm:prSet presAssocID="{20ECE5EF-FAE9-1542-8088-8D085BB5B76F}" presName="tx1" presStyleLbl="revTx" presStyleIdx="1" presStyleCnt="3"/>
      <dgm:spPr/>
    </dgm:pt>
    <dgm:pt modelId="{FD4E21AE-1E88-864A-902A-1B9783EDEF8C}" type="pres">
      <dgm:prSet presAssocID="{20ECE5EF-FAE9-1542-8088-8D085BB5B76F}" presName="vert1" presStyleCnt="0"/>
      <dgm:spPr/>
    </dgm:pt>
    <dgm:pt modelId="{08778E00-9EFE-8E4F-B1DD-3D6855DC20AF}" type="pres">
      <dgm:prSet presAssocID="{ED0C777B-0C09-A74B-9154-DF684E33EE8E}" presName="thickLine" presStyleLbl="alignNode1" presStyleIdx="2" presStyleCnt="3"/>
      <dgm:spPr/>
    </dgm:pt>
    <dgm:pt modelId="{3408FC30-B522-7345-8E6D-89AC44F2D7C0}" type="pres">
      <dgm:prSet presAssocID="{ED0C777B-0C09-A74B-9154-DF684E33EE8E}" presName="horz1" presStyleCnt="0"/>
      <dgm:spPr/>
    </dgm:pt>
    <dgm:pt modelId="{0088623F-C167-614D-9F17-237AB3C6B839}" type="pres">
      <dgm:prSet presAssocID="{ED0C777B-0C09-A74B-9154-DF684E33EE8E}" presName="tx1" presStyleLbl="revTx" presStyleIdx="2" presStyleCnt="3"/>
      <dgm:spPr/>
    </dgm:pt>
    <dgm:pt modelId="{6CE31E6D-BC65-7947-B04D-51F0B0A10B5F}" type="pres">
      <dgm:prSet presAssocID="{ED0C777B-0C09-A74B-9154-DF684E33EE8E}" presName="vert1" presStyleCnt="0"/>
      <dgm:spPr/>
    </dgm:pt>
  </dgm:ptLst>
  <dgm:cxnLst>
    <dgm:cxn modelId="{100C1536-7E99-B745-9677-25720A43BA4D}" srcId="{55EB2497-8457-FB48-9992-7C887930A10D}" destId="{ED0C777B-0C09-A74B-9154-DF684E33EE8E}" srcOrd="2" destOrd="0" parTransId="{86FD55E1-E1AC-D64C-8B29-206E0F461054}" sibTransId="{82B16660-31AF-A046-9FB7-373F60835B63}"/>
    <dgm:cxn modelId="{9BEDE55B-9235-6348-9CCC-6E3623133891}" srcId="{55EB2497-8457-FB48-9992-7C887930A10D}" destId="{B2946F91-2553-A04F-B6EF-468636207BFD}" srcOrd="0" destOrd="0" parTransId="{7887EB39-283B-2849-B63A-099450081055}" sibTransId="{55550ADD-1C57-BC43-B0E5-C702135DAEA1}"/>
    <dgm:cxn modelId="{5FB2CD72-B371-0C44-BF89-EDCC4140E181}" type="presOf" srcId="{55EB2497-8457-FB48-9992-7C887930A10D}" destId="{4F2FEF13-5ED4-2E4B-8FD1-12E8AC743520}" srcOrd="0" destOrd="0" presId="urn:microsoft.com/office/officeart/2008/layout/LinedList"/>
    <dgm:cxn modelId="{0F031386-5681-F942-81BF-846949793DFB}" type="presOf" srcId="{20ECE5EF-FAE9-1542-8088-8D085BB5B76F}" destId="{A626F8C8-8C11-6C4F-B9B2-F8247FE9BFD3}" srcOrd="0" destOrd="0" presId="urn:microsoft.com/office/officeart/2008/layout/LinedList"/>
    <dgm:cxn modelId="{43FD10B1-DD27-D941-AD9C-4118B4189D8E}" type="presOf" srcId="{B2946F91-2553-A04F-B6EF-468636207BFD}" destId="{A23679AF-3794-CC4C-835F-2F098E40AE76}" srcOrd="0" destOrd="0" presId="urn:microsoft.com/office/officeart/2008/layout/LinedList"/>
    <dgm:cxn modelId="{342E84DC-94CA-3145-BD48-7D25A406479A}" type="presOf" srcId="{ED0C777B-0C09-A74B-9154-DF684E33EE8E}" destId="{0088623F-C167-614D-9F17-237AB3C6B839}" srcOrd="0" destOrd="0" presId="urn:microsoft.com/office/officeart/2008/layout/LinedList"/>
    <dgm:cxn modelId="{8A5DF0FA-2BD5-CF4D-947E-354BECF3F12C}" srcId="{55EB2497-8457-FB48-9992-7C887930A10D}" destId="{20ECE5EF-FAE9-1542-8088-8D085BB5B76F}" srcOrd="1" destOrd="0" parTransId="{F1A0D7A8-440D-C74F-99C0-266AC45E6F98}" sibTransId="{D1FAB036-986B-0942-A01C-D32E17C6DA54}"/>
    <dgm:cxn modelId="{C09D5B75-A824-F948-87E8-7A4BE2227D9D}" type="presParOf" srcId="{4F2FEF13-5ED4-2E4B-8FD1-12E8AC743520}" destId="{6409B5CC-CB14-9140-ACDE-7D98A2A7EA2C}" srcOrd="0" destOrd="0" presId="urn:microsoft.com/office/officeart/2008/layout/LinedList"/>
    <dgm:cxn modelId="{2D00F9CA-B5A6-C84C-8FD5-CDAB1EE8CA45}" type="presParOf" srcId="{4F2FEF13-5ED4-2E4B-8FD1-12E8AC743520}" destId="{5D7E0988-92CD-9F4F-AB83-80BFB69A101C}" srcOrd="1" destOrd="0" presId="urn:microsoft.com/office/officeart/2008/layout/LinedList"/>
    <dgm:cxn modelId="{8907E04D-107E-5F4D-983F-E4413484E28C}" type="presParOf" srcId="{5D7E0988-92CD-9F4F-AB83-80BFB69A101C}" destId="{A23679AF-3794-CC4C-835F-2F098E40AE76}" srcOrd="0" destOrd="0" presId="urn:microsoft.com/office/officeart/2008/layout/LinedList"/>
    <dgm:cxn modelId="{29743BAC-C26B-5848-A6A3-73AEBA6072E4}" type="presParOf" srcId="{5D7E0988-92CD-9F4F-AB83-80BFB69A101C}" destId="{8F46FF9F-75D1-BF48-AF32-F82F99E7ECF8}" srcOrd="1" destOrd="0" presId="urn:microsoft.com/office/officeart/2008/layout/LinedList"/>
    <dgm:cxn modelId="{68362181-BECD-E144-B763-46E2AD39D4E4}" type="presParOf" srcId="{4F2FEF13-5ED4-2E4B-8FD1-12E8AC743520}" destId="{2686AA4A-B0B1-9247-B06B-86AA4EE33033}" srcOrd="2" destOrd="0" presId="urn:microsoft.com/office/officeart/2008/layout/LinedList"/>
    <dgm:cxn modelId="{8FCCCFCD-4A98-F441-8874-68209C48D3CD}" type="presParOf" srcId="{4F2FEF13-5ED4-2E4B-8FD1-12E8AC743520}" destId="{58982650-2B6D-2B49-9207-A765F59D5512}" srcOrd="3" destOrd="0" presId="urn:microsoft.com/office/officeart/2008/layout/LinedList"/>
    <dgm:cxn modelId="{C16DA1E5-140B-324E-B124-F099A416BE1C}" type="presParOf" srcId="{58982650-2B6D-2B49-9207-A765F59D5512}" destId="{A626F8C8-8C11-6C4F-B9B2-F8247FE9BFD3}" srcOrd="0" destOrd="0" presId="urn:microsoft.com/office/officeart/2008/layout/LinedList"/>
    <dgm:cxn modelId="{26DA4CDB-1BB9-9743-8C76-BF397E323AE1}" type="presParOf" srcId="{58982650-2B6D-2B49-9207-A765F59D5512}" destId="{FD4E21AE-1E88-864A-902A-1B9783EDEF8C}" srcOrd="1" destOrd="0" presId="urn:microsoft.com/office/officeart/2008/layout/LinedList"/>
    <dgm:cxn modelId="{CD207ED8-9124-BA43-A10B-D486FFF945E8}" type="presParOf" srcId="{4F2FEF13-5ED4-2E4B-8FD1-12E8AC743520}" destId="{08778E00-9EFE-8E4F-B1DD-3D6855DC20AF}" srcOrd="4" destOrd="0" presId="urn:microsoft.com/office/officeart/2008/layout/LinedList"/>
    <dgm:cxn modelId="{A749D15D-3DEC-5C42-BDED-DBBA77F3756B}" type="presParOf" srcId="{4F2FEF13-5ED4-2E4B-8FD1-12E8AC743520}" destId="{3408FC30-B522-7345-8E6D-89AC44F2D7C0}" srcOrd="5" destOrd="0" presId="urn:microsoft.com/office/officeart/2008/layout/LinedList"/>
    <dgm:cxn modelId="{FFFB5CCB-88AD-B846-8F78-EFBCEC665555}" type="presParOf" srcId="{3408FC30-B522-7345-8E6D-89AC44F2D7C0}" destId="{0088623F-C167-614D-9F17-237AB3C6B839}" srcOrd="0" destOrd="0" presId="urn:microsoft.com/office/officeart/2008/layout/LinedList"/>
    <dgm:cxn modelId="{2759DF49-8282-0646-9798-BDF47B467A5F}" type="presParOf" srcId="{3408FC30-B522-7345-8E6D-89AC44F2D7C0}" destId="{6CE31E6D-BC65-7947-B04D-51F0B0A10B5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7FB13BE-5F72-1444-947A-A91BC1C046C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s-ES"/>
        </a:p>
      </dgm:t>
    </dgm:pt>
    <dgm:pt modelId="{F916A336-1A11-8648-9918-77C72C439144}">
      <dgm:prSet custT="1"/>
      <dgm:spPr/>
      <dgm:t>
        <a:bodyPr/>
        <a:lstStyle/>
        <a:p>
          <a:r>
            <a:rPr lang="es-ES" sz="3600" dirty="0"/>
            <a:t>INFECCIONES DE TRANSMISION SEXUAL</a:t>
          </a:r>
        </a:p>
      </dgm:t>
    </dgm:pt>
    <dgm:pt modelId="{D39477EF-7FEE-ED48-9AC1-89D76C6FD23A}" type="parTrans" cxnId="{C2CBC7AF-A20F-9A43-B998-557811558B43}">
      <dgm:prSet/>
      <dgm:spPr/>
      <dgm:t>
        <a:bodyPr/>
        <a:lstStyle/>
        <a:p>
          <a:endParaRPr lang="es-ES"/>
        </a:p>
      </dgm:t>
    </dgm:pt>
    <dgm:pt modelId="{1D5BDC14-0481-FB4B-BBBC-324E20FC975D}" type="sibTrans" cxnId="{C2CBC7AF-A20F-9A43-B998-557811558B43}">
      <dgm:prSet/>
      <dgm:spPr/>
      <dgm:t>
        <a:bodyPr/>
        <a:lstStyle/>
        <a:p>
          <a:endParaRPr lang="es-ES"/>
        </a:p>
      </dgm:t>
    </dgm:pt>
    <dgm:pt modelId="{907248C1-FCDE-164A-AA8E-AD366FD8BA04}" type="pres">
      <dgm:prSet presAssocID="{37FB13BE-5F72-1444-947A-A91BC1C046C4}" presName="linear" presStyleCnt="0">
        <dgm:presLayoutVars>
          <dgm:animLvl val="lvl"/>
          <dgm:resizeHandles val="exact"/>
        </dgm:presLayoutVars>
      </dgm:prSet>
      <dgm:spPr/>
    </dgm:pt>
    <dgm:pt modelId="{80E7B14E-4045-6749-94BB-34AC7F778916}" type="pres">
      <dgm:prSet presAssocID="{F916A336-1A11-8648-9918-77C72C439144}" presName="parentText" presStyleLbl="node1" presStyleIdx="0" presStyleCnt="1" custLinFactY="75693" custLinFactNeighborX="4079" custLinFactNeighborY="100000">
        <dgm:presLayoutVars>
          <dgm:chMax val="0"/>
          <dgm:bulletEnabled val="1"/>
        </dgm:presLayoutVars>
      </dgm:prSet>
      <dgm:spPr/>
    </dgm:pt>
  </dgm:ptLst>
  <dgm:cxnLst>
    <dgm:cxn modelId="{C2CBC7AF-A20F-9A43-B998-557811558B43}" srcId="{37FB13BE-5F72-1444-947A-A91BC1C046C4}" destId="{F916A336-1A11-8648-9918-77C72C439144}" srcOrd="0" destOrd="0" parTransId="{D39477EF-7FEE-ED48-9AC1-89D76C6FD23A}" sibTransId="{1D5BDC14-0481-FB4B-BBBC-324E20FC975D}"/>
    <dgm:cxn modelId="{801F3BFE-6A35-1943-9218-80CE07A3EFD0}" type="presOf" srcId="{F916A336-1A11-8648-9918-77C72C439144}" destId="{80E7B14E-4045-6749-94BB-34AC7F778916}" srcOrd="0" destOrd="0" presId="urn:microsoft.com/office/officeart/2005/8/layout/vList2"/>
    <dgm:cxn modelId="{5E115CFE-C6FD-214C-900E-1E8CC64D6D31}" type="presOf" srcId="{37FB13BE-5F72-1444-947A-A91BC1C046C4}" destId="{907248C1-FCDE-164A-AA8E-AD366FD8BA04}" srcOrd="0" destOrd="0" presId="urn:microsoft.com/office/officeart/2005/8/layout/vList2"/>
    <dgm:cxn modelId="{552C607C-65FF-F142-A58A-07E4497C607C}" type="presParOf" srcId="{907248C1-FCDE-164A-AA8E-AD366FD8BA04}" destId="{80E7B14E-4045-6749-94BB-34AC7F77891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D7D724F-83DA-0842-AC96-567509D9235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7A19FC10-1B7C-5A4B-9E61-161A0C3F9F5C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s-ES_tradnl" sz="2400" b="0" i="0" baseline="0" dirty="0"/>
            <a:t>La mayor frecuencia de relaciones sexuales</a:t>
          </a:r>
          <a:endParaRPr lang="es-ES" sz="2400" dirty="0"/>
        </a:p>
      </dgm:t>
    </dgm:pt>
    <dgm:pt modelId="{5D32FDC2-B871-284A-A2A4-598CE28548DC}" type="parTrans" cxnId="{66E8B821-52D3-6D41-A4DA-3A6D6303C0FD}">
      <dgm:prSet/>
      <dgm:spPr/>
      <dgm:t>
        <a:bodyPr/>
        <a:lstStyle/>
        <a:p>
          <a:endParaRPr lang="es-ES"/>
        </a:p>
      </dgm:t>
    </dgm:pt>
    <dgm:pt modelId="{2856DD41-C8D8-604E-A2AB-2C59EDA4C028}" type="sibTrans" cxnId="{66E8B821-52D3-6D41-A4DA-3A6D6303C0FD}">
      <dgm:prSet/>
      <dgm:spPr/>
      <dgm:t>
        <a:bodyPr/>
        <a:lstStyle/>
        <a:p>
          <a:endParaRPr lang="es-ES"/>
        </a:p>
      </dgm:t>
    </dgm:pt>
    <dgm:pt modelId="{451F7204-D026-184D-957E-096D29A17855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s-ES" sz="2400" b="0" i="0" baseline="0" dirty="0"/>
            <a:t>L</a:t>
          </a:r>
          <a:r>
            <a:rPr lang="es-ES_tradnl" sz="2400" b="0" i="0" baseline="0" dirty="0"/>
            <a:t>a tendencia al abandono de los métodos preventivos (preservativo)</a:t>
          </a:r>
          <a:endParaRPr lang="es-ES" sz="2400" dirty="0"/>
        </a:p>
      </dgm:t>
    </dgm:pt>
    <dgm:pt modelId="{406E98E1-94D2-A444-8DEA-015FB1A2E6EF}" type="parTrans" cxnId="{9E1AC550-BF13-A044-949B-1ED85E5099DA}">
      <dgm:prSet/>
      <dgm:spPr/>
      <dgm:t>
        <a:bodyPr/>
        <a:lstStyle/>
        <a:p>
          <a:endParaRPr lang="es-ES"/>
        </a:p>
      </dgm:t>
    </dgm:pt>
    <dgm:pt modelId="{B27F8E62-2D02-1E47-B781-E6C4F1D7FA1C}" type="sibTrans" cxnId="{9E1AC550-BF13-A044-949B-1ED85E5099DA}">
      <dgm:prSet/>
      <dgm:spPr/>
      <dgm:t>
        <a:bodyPr/>
        <a:lstStyle/>
        <a:p>
          <a:endParaRPr lang="es-ES"/>
        </a:p>
      </dgm:t>
    </dgm:pt>
    <dgm:pt modelId="{21EEDB72-1B43-D140-9C08-1163C901EE09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s-ES" sz="2400" b="0" i="0" baseline="0" dirty="0"/>
            <a:t>L</a:t>
          </a:r>
          <a:r>
            <a:rPr lang="es-ES_tradnl" sz="2400" b="0" i="0" baseline="0" dirty="0"/>
            <a:t>a perdida del miedo al VIH y sus consecuencias </a:t>
          </a:r>
          <a:endParaRPr lang="es-ES" sz="2400" dirty="0"/>
        </a:p>
      </dgm:t>
    </dgm:pt>
    <dgm:pt modelId="{781DB5F4-7931-A945-B3A9-23846EDF5BB7}" type="parTrans" cxnId="{75DEBB13-4F35-6541-BE6C-EF329E10BABD}">
      <dgm:prSet/>
      <dgm:spPr/>
      <dgm:t>
        <a:bodyPr/>
        <a:lstStyle/>
        <a:p>
          <a:endParaRPr lang="es-ES"/>
        </a:p>
      </dgm:t>
    </dgm:pt>
    <dgm:pt modelId="{A1485124-0A0A-464B-B38C-D0A4C53376D0}" type="sibTrans" cxnId="{75DEBB13-4F35-6541-BE6C-EF329E10BABD}">
      <dgm:prSet/>
      <dgm:spPr/>
      <dgm:t>
        <a:bodyPr/>
        <a:lstStyle/>
        <a:p>
          <a:endParaRPr lang="es-ES"/>
        </a:p>
      </dgm:t>
    </dgm:pt>
    <dgm:pt modelId="{48B4B4C1-C286-2644-941C-BD7E5C2569B5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s-ES" sz="2400" b="0" i="0" baseline="0" dirty="0"/>
            <a:t>E</a:t>
          </a:r>
          <a:r>
            <a:rPr lang="es-ES_tradnl" sz="2400" b="0" i="0" baseline="0" dirty="0"/>
            <a:t>l uso de aplicaciones de geolocalización y redes para relaciones sexuales</a:t>
          </a:r>
          <a:endParaRPr lang="es-ES" sz="2400" dirty="0"/>
        </a:p>
      </dgm:t>
    </dgm:pt>
    <dgm:pt modelId="{D865BBE2-51FA-DD4E-B4B8-A9D3C51A8129}" type="parTrans" cxnId="{9A281CF5-B1D9-F84C-8CCE-A10FA66FDE46}">
      <dgm:prSet/>
      <dgm:spPr/>
      <dgm:t>
        <a:bodyPr/>
        <a:lstStyle/>
        <a:p>
          <a:endParaRPr lang="es-ES"/>
        </a:p>
      </dgm:t>
    </dgm:pt>
    <dgm:pt modelId="{4F00911A-BB76-AF44-92BB-8BD75E5B1525}" type="sibTrans" cxnId="{9A281CF5-B1D9-F84C-8CCE-A10FA66FDE46}">
      <dgm:prSet/>
      <dgm:spPr/>
      <dgm:t>
        <a:bodyPr/>
        <a:lstStyle/>
        <a:p>
          <a:endParaRPr lang="es-ES"/>
        </a:p>
      </dgm:t>
    </dgm:pt>
    <dgm:pt modelId="{AD9B046C-A871-3044-A826-00C9F3F27727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s-ES" sz="2400" b="0" i="0" baseline="0" dirty="0"/>
            <a:t>L</a:t>
          </a:r>
          <a:r>
            <a:rPr lang="es-ES_tradnl" sz="2400" b="0" i="0" baseline="0" dirty="0"/>
            <a:t>a introducción del chemsex (consumo de drogas con fines sexuales)</a:t>
          </a:r>
          <a:endParaRPr lang="es-ES" sz="2400" dirty="0"/>
        </a:p>
      </dgm:t>
    </dgm:pt>
    <dgm:pt modelId="{94B70A93-7E58-D145-88FE-134DADA09A7B}" type="parTrans" cxnId="{9E68D2D0-6FDE-4D4F-87D2-970F8E32E488}">
      <dgm:prSet/>
      <dgm:spPr/>
      <dgm:t>
        <a:bodyPr/>
        <a:lstStyle/>
        <a:p>
          <a:endParaRPr lang="es-ES"/>
        </a:p>
      </dgm:t>
    </dgm:pt>
    <dgm:pt modelId="{7750F273-843E-3444-AC70-C0452FCFEDAE}" type="sibTrans" cxnId="{9E68D2D0-6FDE-4D4F-87D2-970F8E32E488}">
      <dgm:prSet/>
      <dgm:spPr/>
      <dgm:t>
        <a:bodyPr/>
        <a:lstStyle/>
        <a:p>
          <a:endParaRPr lang="es-ES"/>
        </a:p>
      </dgm:t>
    </dgm:pt>
    <dgm:pt modelId="{0AB4BCCB-E18D-884E-B696-6FCFF17139AF}" type="pres">
      <dgm:prSet presAssocID="{5D7D724F-83DA-0842-AC96-567509D92357}" presName="linear" presStyleCnt="0">
        <dgm:presLayoutVars>
          <dgm:animLvl val="lvl"/>
          <dgm:resizeHandles val="exact"/>
        </dgm:presLayoutVars>
      </dgm:prSet>
      <dgm:spPr/>
    </dgm:pt>
    <dgm:pt modelId="{FF7C3937-1461-9A46-A42D-0ABBE88993F9}" type="pres">
      <dgm:prSet presAssocID="{7A19FC10-1B7C-5A4B-9E61-161A0C3F9F5C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BC5BF09F-5A9C-054C-A190-812F98F2EBD2}" type="pres">
      <dgm:prSet presAssocID="{2856DD41-C8D8-604E-A2AB-2C59EDA4C028}" presName="spacer" presStyleCnt="0"/>
      <dgm:spPr/>
    </dgm:pt>
    <dgm:pt modelId="{865DC0FD-D90D-4142-9BF4-DAF0BAD321EE}" type="pres">
      <dgm:prSet presAssocID="{451F7204-D026-184D-957E-096D29A17855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DC62FBB4-E15A-B344-A3EB-BB567DEECBBD}" type="pres">
      <dgm:prSet presAssocID="{B27F8E62-2D02-1E47-B781-E6C4F1D7FA1C}" presName="spacer" presStyleCnt="0"/>
      <dgm:spPr/>
    </dgm:pt>
    <dgm:pt modelId="{6C370234-564E-444C-AE05-3E13F878872F}" type="pres">
      <dgm:prSet presAssocID="{21EEDB72-1B43-D140-9C08-1163C901EE09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47FB10CE-532D-FF43-ACB1-2303491AED55}" type="pres">
      <dgm:prSet presAssocID="{A1485124-0A0A-464B-B38C-D0A4C53376D0}" presName="spacer" presStyleCnt="0"/>
      <dgm:spPr/>
    </dgm:pt>
    <dgm:pt modelId="{68D9A935-8AAC-2541-B896-7B0873DC7765}" type="pres">
      <dgm:prSet presAssocID="{48B4B4C1-C286-2644-941C-BD7E5C2569B5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E513E9C0-770E-664C-8B1E-EC6C8709D8BF}" type="pres">
      <dgm:prSet presAssocID="{4F00911A-BB76-AF44-92BB-8BD75E5B1525}" presName="spacer" presStyleCnt="0"/>
      <dgm:spPr/>
    </dgm:pt>
    <dgm:pt modelId="{29F2E36A-D6A9-7A45-8E40-5AE88473754F}" type="pres">
      <dgm:prSet presAssocID="{AD9B046C-A871-3044-A826-00C9F3F27727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75DEBB13-4F35-6541-BE6C-EF329E10BABD}" srcId="{5D7D724F-83DA-0842-AC96-567509D92357}" destId="{21EEDB72-1B43-D140-9C08-1163C901EE09}" srcOrd="2" destOrd="0" parTransId="{781DB5F4-7931-A945-B3A9-23846EDF5BB7}" sibTransId="{A1485124-0A0A-464B-B38C-D0A4C53376D0}"/>
    <dgm:cxn modelId="{66E8B821-52D3-6D41-A4DA-3A6D6303C0FD}" srcId="{5D7D724F-83DA-0842-AC96-567509D92357}" destId="{7A19FC10-1B7C-5A4B-9E61-161A0C3F9F5C}" srcOrd="0" destOrd="0" parTransId="{5D32FDC2-B871-284A-A2A4-598CE28548DC}" sibTransId="{2856DD41-C8D8-604E-A2AB-2C59EDA4C028}"/>
    <dgm:cxn modelId="{67DA1344-EFA4-7747-9851-45BED8649645}" type="presOf" srcId="{48B4B4C1-C286-2644-941C-BD7E5C2569B5}" destId="{68D9A935-8AAC-2541-B896-7B0873DC7765}" srcOrd="0" destOrd="0" presId="urn:microsoft.com/office/officeart/2005/8/layout/vList2"/>
    <dgm:cxn modelId="{9E1AC550-BF13-A044-949B-1ED85E5099DA}" srcId="{5D7D724F-83DA-0842-AC96-567509D92357}" destId="{451F7204-D026-184D-957E-096D29A17855}" srcOrd="1" destOrd="0" parTransId="{406E98E1-94D2-A444-8DEA-015FB1A2E6EF}" sibTransId="{B27F8E62-2D02-1E47-B781-E6C4F1D7FA1C}"/>
    <dgm:cxn modelId="{2B47EE6B-5153-E342-8A96-93E82C9C29F8}" type="presOf" srcId="{21EEDB72-1B43-D140-9C08-1163C901EE09}" destId="{6C370234-564E-444C-AE05-3E13F878872F}" srcOrd="0" destOrd="0" presId="urn:microsoft.com/office/officeart/2005/8/layout/vList2"/>
    <dgm:cxn modelId="{F6D46F6D-60A4-554E-9350-9FCFE52CC582}" type="presOf" srcId="{451F7204-D026-184D-957E-096D29A17855}" destId="{865DC0FD-D90D-4142-9BF4-DAF0BAD321EE}" srcOrd="0" destOrd="0" presId="urn:microsoft.com/office/officeart/2005/8/layout/vList2"/>
    <dgm:cxn modelId="{9E68D2D0-6FDE-4D4F-87D2-970F8E32E488}" srcId="{5D7D724F-83DA-0842-AC96-567509D92357}" destId="{AD9B046C-A871-3044-A826-00C9F3F27727}" srcOrd="4" destOrd="0" parTransId="{94B70A93-7E58-D145-88FE-134DADA09A7B}" sibTransId="{7750F273-843E-3444-AC70-C0452FCFEDAE}"/>
    <dgm:cxn modelId="{D223E7D4-F8B2-104A-9D14-FD1AE81310AC}" type="presOf" srcId="{AD9B046C-A871-3044-A826-00C9F3F27727}" destId="{29F2E36A-D6A9-7A45-8E40-5AE88473754F}" srcOrd="0" destOrd="0" presId="urn:microsoft.com/office/officeart/2005/8/layout/vList2"/>
    <dgm:cxn modelId="{D17121E6-6946-5948-A2CB-0747C9EFEDEF}" type="presOf" srcId="{5D7D724F-83DA-0842-AC96-567509D92357}" destId="{0AB4BCCB-E18D-884E-B696-6FCFF17139AF}" srcOrd="0" destOrd="0" presId="urn:microsoft.com/office/officeart/2005/8/layout/vList2"/>
    <dgm:cxn modelId="{9B7BAFEB-28DC-4F48-B3B4-C882279F2539}" type="presOf" srcId="{7A19FC10-1B7C-5A4B-9E61-161A0C3F9F5C}" destId="{FF7C3937-1461-9A46-A42D-0ABBE88993F9}" srcOrd="0" destOrd="0" presId="urn:microsoft.com/office/officeart/2005/8/layout/vList2"/>
    <dgm:cxn modelId="{9A281CF5-B1D9-F84C-8CCE-A10FA66FDE46}" srcId="{5D7D724F-83DA-0842-AC96-567509D92357}" destId="{48B4B4C1-C286-2644-941C-BD7E5C2569B5}" srcOrd="3" destOrd="0" parTransId="{D865BBE2-51FA-DD4E-B4B8-A9D3C51A8129}" sibTransId="{4F00911A-BB76-AF44-92BB-8BD75E5B1525}"/>
    <dgm:cxn modelId="{325F8FF6-CBB5-CD4A-B864-8587BCA15FBF}" type="presParOf" srcId="{0AB4BCCB-E18D-884E-B696-6FCFF17139AF}" destId="{FF7C3937-1461-9A46-A42D-0ABBE88993F9}" srcOrd="0" destOrd="0" presId="urn:microsoft.com/office/officeart/2005/8/layout/vList2"/>
    <dgm:cxn modelId="{7EBCCCDA-FC5F-1647-B8BF-5EABD30E5CA4}" type="presParOf" srcId="{0AB4BCCB-E18D-884E-B696-6FCFF17139AF}" destId="{BC5BF09F-5A9C-054C-A190-812F98F2EBD2}" srcOrd="1" destOrd="0" presId="urn:microsoft.com/office/officeart/2005/8/layout/vList2"/>
    <dgm:cxn modelId="{99B45D4A-9969-FD45-A5FB-3173219952D6}" type="presParOf" srcId="{0AB4BCCB-E18D-884E-B696-6FCFF17139AF}" destId="{865DC0FD-D90D-4142-9BF4-DAF0BAD321EE}" srcOrd="2" destOrd="0" presId="urn:microsoft.com/office/officeart/2005/8/layout/vList2"/>
    <dgm:cxn modelId="{5672F450-FA4E-604A-AB5C-4BBED1FF0F61}" type="presParOf" srcId="{0AB4BCCB-E18D-884E-B696-6FCFF17139AF}" destId="{DC62FBB4-E15A-B344-A3EB-BB567DEECBBD}" srcOrd="3" destOrd="0" presId="urn:microsoft.com/office/officeart/2005/8/layout/vList2"/>
    <dgm:cxn modelId="{FACA1A45-1F23-EA47-BB70-29AB3535EF53}" type="presParOf" srcId="{0AB4BCCB-E18D-884E-B696-6FCFF17139AF}" destId="{6C370234-564E-444C-AE05-3E13F878872F}" srcOrd="4" destOrd="0" presId="urn:microsoft.com/office/officeart/2005/8/layout/vList2"/>
    <dgm:cxn modelId="{C575C051-ECC8-2E4A-9C2D-18A771757DE4}" type="presParOf" srcId="{0AB4BCCB-E18D-884E-B696-6FCFF17139AF}" destId="{47FB10CE-532D-FF43-ACB1-2303491AED55}" srcOrd="5" destOrd="0" presId="urn:microsoft.com/office/officeart/2005/8/layout/vList2"/>
    <dgm:cxn modelId="{D5D1B537-F43F-574E-BA74-67ABBB3520E7}" type="presParOf" srcId="{0AB4BCCB-E18D-884E-B696-6FCFF17139AF}" destId="{68D9A935-8AAC-2541-B896-7B0873DC7765}" srcOrd="6" destOrd="0" presId="urn:microsoft.com/office/officeart/2005/8/layout/vList2"/>
    <dgm:cxn modelId="{0858FA3A-7294-D34E-8E54-6AE913DE6BB0}" type="presParOf" srcId="{0AB4BCCB-E18D-884E-B696-6FCFF17139AF}" destId="{E513E9C0-770E-664C-8B1E-EC6C8709D8BF}" srcOrd="7" destOrd="0" presId="urn:microsoft.com/office/officeart/2005/8/layout/vList2"/>
    <dgm:cxn modelId="{AAAEED73-9984-9243-BA49-E934793B7440}" type="presParOf" srcId="{0AB4BCCB-E18D-884E-B696-6FCFF17139AF}" destId="{29F2E36A-D6A9-7A45-8E40-5AE88473754F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A534680-0F72-4450-B5AC-F53C0FC6911F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C5DB41F2-1560-46A6-9606-5263E687789C}">
      <dgm:prSet custT="1"/>
      <dgm:spPr/>
      <dgm:t>
        <a:bodyPr/>
        <a:lstStyle/>
        <a:p>
          <a:pPr algn="just"/>
          <a:r>
            <a:rPr lang="es-ES" sz="2200" b="1" dirty="0"/>
            <a:t>Acción 2.1.1.</a:t>
          </a:r>
          <a:r>
            <a:rPr lang="es-ES" sz="2200" dirty="0"/>
            <a:t> </a:t>
          </a:r>
          <a:r>
            <a:rPr lang="es-ES" sz="2200" b="1" dirty="0">
              <a:solidFill>
                <a:srgbClr val="FFFF00"/>
              </a:solidFill>
            </a:rPr>
            <a:t>Distribución de materiales preventivos </a:t>
          </a:r>
          <a:r>
            <a:rPr lang="es-ES" sz="2200" dirty="0"/>
            <a:t>(preservativos </a:t>
          </a:r>
          <a:r>
            <a:rPr lang="es-ES" sz="2200" dirty="0" err="1"/>
            <a:t>insertivos</a:t>
          </a:r>
          <a:r>
            <a:rPr lang="es-ES" sz="2200" dirty="0"/>
            <a:t> y receptivos, y, lubricantes) en Atención Primaria, Hospitales, Centros de servicios sociales comunitarios, Centros de Drogodependencias, Universidad, Instituto Andaluz de la Juventud, Ayuntamientos y Entidades Sociales de referencia). </a:t>
          </a:r>
          <a:endParaRPr lang="en-US" sz="2200" dirty="0"/>
        </a:p>
      </dgm:t>
    </dgm:pt>
    <dgm:pt modelId="{EC107C1A-A258-4F01-9F67-AEDF66A66F08}" type="parTrans" cxnId="{A0585697-5E92-4B37-B836-CDCEE3DF096B}">
      <dgm:prSet/>
      <dgm:spPr/>
      <dgm:t>
        <a:bodyPr/>
        <a:lstStyle/>
        <a:p>
          <a:endParaRPr lang="en-US"/>
        </a:p>
      </dgm:t>
    </dgm:pt>
    <dgm:pt modelId="{28DD935F-B0A5-49B4-9B0F-D09B348FB22B}" type="sibTrans" cxnId="{A0585697-5E92-4B37-B836-CDCEE3DF096B}">
      <dgm:prSet/>
      <dgm:spPr/>
      <dgm:t>
        <a:bodyPr/>
        <a:lstStyle/>
        <a:p>
          <a:endParaRPr lang="en-US"/>
        </a:p>
      </dgm:t>
    </dgm:pt>
    <dgm:pt modelId="{ABA49027-C5A5-4A17-BBD8-68B5638EF29B}">
      <dgm:prSet custT="1"/>
      <dgm:spPr/>
      <dgm:t>
        <a:bodyPr/>
        <a:lstStyle/>
        <a:p>
          <a:pPr algn="just"/>
          <a:r>
            <a:rPr lang="es-ES" sz="2200" b="1" dirty="0"/>
            <a:t>Acción 2.1.2.</a:t>
          </a:r>
          <a:r>
            <a:rPr lang="es-ES" sz="2200" dirty="0"/>
            <a:t> </a:t>
          </a:r>
          <a:r>
            <a:rPr lang="es-ES" sz="2200" b="1" dirty="0">
              <a:solidFill>
                <a:srgbClr val="FFFF00"/>
              </a:solidFill>
            </a:rPr>
            <a:t>Elaboración, difusión e implantación de un  protocolo de dispensación de Profilaxis Post Exposición (PPE) </a:t>
          </a:r>
          <a:r>
            <a:rPr lang="es-ES" sz="2200" dirty="0"/>
            <a:t>para  homogeneizar su atención.</a:t>
          </a:r>
          <a:endParaRPr lang="en-US" sz="2200" dirty="0"/>
        </a:p>
      </dgm:t>
    </dgm:pt>
    <dgm:pt modelId="{58F3B98B-72FC-41E1-B5C2-026433F7F5C0}" type="parTrans" cxnId="{BEF259DD-D001-41AF-8611-480778B5FA62}">
      <dgm:prSet/>
      <dgm:spPr/>
      <dgm:t>
        <a:bodyPr/>
        <a:lstStyle/>
        <a:p>
          <a:endParaRPr lang="en-US"/>
        </a:p>
      </dgm:t>
    </dgm:pt>
    <dgm:pt modelId="{AE5CBEEE-C17F-499D-B130-39B0EF382A07}" type="sibTrans" cxnId="{BEF259DD-D001-41AF-8611-480778B5FA62}">
      <dgm:prSet/>
      <dgm:spPr/>
      <dgm:t>
        <a:bodyPr/>
        <a:lstStyle/>
        <a:p>
          <a:endParaRPr lang="en-US"/>
        </a:p>
      </dgm:t>
    </dgm:pt>
    <dgm:pt modelId="{522B94C6-8911-4D28-A940-154398472B11}">
      <dgm:prSet custT="1"/>
      <dgm:spPr/>
      <dgm:t>
        <a:bodyPr/>
        <a:lstStyle/>
        <a:p>
          <a:pPr algn="just"/>
          <a:r>
            <a:rPr lang="es-ES" sz="2200" b="1" dirty="0"/>
            <a:t>Acción 2.1.3.</a:t>
          </a:r>
          <a:r>
            <a:rPr lang="es-ES" sz="2200" dirty="0"/>
            <a:t> </a:t>
          </a:r>
          <a:r>
            <a:rPr lang="es-ES" sz="2200" b="1" dirty="0">
              <a:solidFill>
                <a:srgbClr val="FFFF00"/>
              </a:solidFill>
            </a:rPr>
            <a:t>Identificación de las necesidades en las consultas de Profilaxis Pre Exposición (PrEP) </a:t>
          </a:r>
          <a:r>
            <a:rPr lang="es-ES" sz="2200" dirty="0"/>
            <a:t>para orientar la derivación y uso (centradas en las especialidades y servicios clave). </a:t>
          </a:r>
          <a:endParaRPr lang="en-US" sz="2200" dirty="0"/>
        </a:p>
      </dgm:t>
    </dgm:pt>
    <dgm:pt modelId="{929F63EE-D71A-4B2F-A3D1-9EFFBE677729}" type="parTrans" cxnId="{BE068FD0-6610-452C-B208-868A57FF97C2}">
      <dgm:prSet/>
      <dgm:spPr/>
      <dgm:t>
        <a:bodyPr/>
        <a:lstStyle/>
        <a:p>
          <a:endParaRPr lang="en-US"/>
        </a:p>
      </dgm:t>
    </dgm:pt>
    <dgm:pt modelId="{CF043C64-84FA-4F37-B0F4-5C7938437D3D}" type="sibTrans" cxnId="{BE068FD0-6610-452C-B208-868A57FF97C2}">
      <dgm:prSet/>
      <dgm:spPr/>
      <dgm:t>
        <a:bodyPr/>
        <a:lstStyle/>
        <a:p>
          <a:endParaRPr lang="en-US"/>
        </a:p>
      </dgm:t>
    </dgm:pt>
    <dgm:pt modelId="{F19F0137-B444-CD4F-8F63-33595BAFDE96}" type="pres">
      <dgm:prSet presAssocID="{CA534680-0F72-4450-B5AC-F53C0FC6911F}" presName="linear" presStyleCnt="0">
        <dgm:presLayoutVars>
          <dgm:animLvl val="lvl"/>
          <dgm:resizeHandles val="exact"/>
        </dgm:presLayoutVars>
      </dgm:prSet>
      <dgm:spPr/>
    </dgm:pt>
    <dgm:pt modelId="{0BBA26C7-1631-484C-9652-7150301E749C}" type="pres">
      <dgm:prSet presAssocID="{C5DB41F2-1560-46A6-9606-5263E687789C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F957083-093D-FC44-B7EC-C7F3A7869587}" type="pres">
      <dgm:prSet presAssocID="{28DD935F-B0A5-49B4-9B0F-D09B348FB22B}" presName="spacer" presStyleCnt="0"/>
      <dgm:spPr/>
    </dgm:pt>
    <dgm:pt modelId="{9558894D-2121-CB4F-A4B3-B23F1570827A}" type="pres">
      <dgm:prSet presAssocID="{ABA49027-C5A5-4A17-BBD8-68B5638EF29B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348F0FF-A2BF-E441-9DDB-478A804E95E5}" type="pres">
      <dgm:prSet presAssocID="{AE5CBEEE-C17F-499D-B130-39B0EF382A07}" presName="spacer" presStyleCnt="0"/>
      <dgm:spPr/>
    </dgm:pt>
    <dgm:pt modelId="{3350C938-5F95-8F46-85F9-E65364AD392C}" type="pres">
      <dgm:prSet presAssocID="{522B94C6-8911-4D28-A940-154398472B11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8CC98617-DEBB-FC48-9EE9-8F3556EC60F6}" type="presOf" srcId="{ABA49027-C5A5-4A17-BBD8-68B5638EF29B}" destId="{9558894D-2121-CB4F-A4B3-B23F1570827A}" srcOrd="0" destOrd="0" presId="urn:microsoft.com/office/officeart/2005/8/layout/vList2"/>
    <dgm:cxn modelId="{CA045122-CDA5-A744-B59D-C34E22A9FFE0}" type="presOf" srcId="{522B94C6-8911-4D28-A940-154398472B11}" destId="{3350C938-5F95-8F46-85F9-E65364AD392C}" srcOrd="0" destOrd="0" presId="urn:microsoft.com/office/officeart/2005/8/layout/vList2"/>
    <dgm:cxn modelId="{A0585697-5E92-4B37-B836-CDCEE3DF096B}" srcId="{CA534680-0F72-4450-B5AC-F53C0FC6911F}" destId="{C5DB41F2-1560-46A6-9606-5263E687789C}" srcOrd="0" destOrd="0" parTransId="{EC107C1A-A258-4F01-9F67-AEDF66A66F08}" sibTransId="{28DD935F-B0A5-49B4-9B0F-D09B348FB22B}"/>
    <dgm:cxn modelId="{45C3E6B8-8EFF-7A49-9568-14BE47AC56A0}" type="presOf" srcId="{C5DB41F2-1560-46A6-9606-5263E687789C}" destId="{0BBA26C7-1631-484C-9652-7150301E749C}" srcOrd="0" destOrd="0" presId="urn:microsoft.com/office/officeart/2005/8/layout/vList2"/>
    <dgm:cxn modelId="{E2345ABD-4015-D845-8BED-F99B8D42FDBE}" type="presOf" srcId="{CA534680-0F72-4450-B5AC-F53C0FC6911F}" destId="{F19F0137-B444-CD4F-8F63-33595BAFDE96}" srcOrd="0" destOrd="0" presId="urn:microsoft.com/office/officeart/2005/8/layout/vList2"/>
    <dgm:cxn modelId="{BE068FD0-6610-452C-B208-868A57FF97C2}" srcId="{CA534680-0F72-4450-B5AC-F53C0FC6911F}" destId="{522B94C6-8911-4D28-A940-154398472B11}" srcOrd="2" destOrd="0" parTransId="{929F63EE-D71A-4B2F-A3D1-9EFFBE677729}" sibTransId="{CF043C64-84FA-4F37-B0F4-5C7938437D3D}"/>
    <dgm:cxn modelId="{BEF259DD-D001-41AF-8611-480778B5FA62}" srcId="{CA534680-0F72-4450-B5AC-F53C0FC6911F}" destId="{ABA49027-C5A5-4A17-BBD8-68B5638EF29B}" srcOrd="1" destOrd="0" parTransId="{58F3B98B-72FC-41E1-B5C2-026433F7F5C0}" sibTransId="{AE5CBEEE-C17F-499D-B130-39B0EF382A07}"/>
    <dgm:cxn modelId="{24B1E364-D96F-1140-B5BD-3240A763084A}" type="presParOf" srcId="{F19F0137-B444-CD4F-8F63-33595BAFDE96}" destId="{0BBA26C7-1631-484C-9652-7150301E749C}" srcOrd="0" destOrd="0" presId="urn:microsoft.com/office/officeart/2005/8/layout/vList2"/>
    <dgm:cxn modelId="{F563F8BA-0E1B-1947-8D2A-9303723E5725}" type="presParOf" srcId="{F19F0137-B444-CD4F-8F63-33595BAFDE96}" destId="{BF957083-093D-FC44-B7EC-C7F3A7869587}" srcOrd="1" destOrd="0" presId="urn:microsoft.com/office/officeart/2005/8/layout/vList2"/>
    <dgm:cxn modelId="{6776DBAB-26F8-974C-9B1D-6FDF243F2798}" type="presParOf" srcId="{F19F0137-B444-CD4F-8F63-33595BAFDE96}" destId="{9558894D-2121-CB4F-A4B3-B23F1570827A}" srcOrd="2" destOrd="0" presId="urn:microsoft.com/office/officeart/2005/8/layout/vList2"/>
    <dgm:cxn modelId="{20C0EE26-B177-C940-AF86-5211B9F1AC83}" type="presParOf" srcId="{F19F0137-B444-CD4F-8F63-33595BAFDE96}" destId="{6348F0FF-A2BF-E441-9DDB-478A804E95E5}" srcOrd="3" destOrd="0" presId="urn:microsoft.com/office/officeart/2005/8/layout/vList2"/>
    <dgm:cxn modelId="{3ACB50D5-89B2-574B-A65E-DB7F092ABAEB}" type="presParOf" srcId="{F19F0137-B444-CD4F-8F63-33595BAFDE96}" destId="{3350C938-5F95-8F46-85F9-E65364AD392C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B298678-50BE-4B9E-945B-8260BEBF118D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EBA09C7-038B-489F-AE21-C74FF460F9EB}">
      <dgm:prSet custT="1"/>
      <dgm:spPr/>
      <dgm:t>
        <a:bodyPr/>
        <a:lstStyle/>
        <a:p>
          <a:r>
            <a:rPr lang="es-ES" sz="2400" b="0" dirty="0"/>
            <a:t>Puerta entrada de las ITS es AP</a:t>
          </a:r>
          <a:endParaRPr lang="en-US" sz="2400" b="0" dirty="0"/>
        </a:p>
      </dgm:t>
    </dgm:pt>
    <dgm:pt modelId="{88023672-2D8A-4B06-801E-4C56060876E2}" type="parTrans" cxnId="{BD83D6BF-5154-4BB8-9F2F-7830A8BEB18A}">
      <dgm:prSet/>
      <dgm:spPr/>
      <dgm:t>
        <a:bodyPr/>
        <a:lstStyle/>
        <a:p>
          <a:endParaRPr lang="en-US" sz="1400"/>
        </a:p>
      </dgm:t>
    </dgm:pt>
    <dgm:pt modelId="{E7FDE9D5-CB64-4E4C-B728-131DF00A9F8A}" type="sibTrans" cxnId="{BD83D6BF-5154-4BB8-9F2F-7830A8BEB18A}">
      <dgm:prSet/>
      <dgm:spPr/>
      <dgm:t>
        <a:bodyPr/>
        <a:lstStyle/>
        <a:p>
          <a:endParaRPr lang="en-US" sz="1400"/>
        </a:p>
      </dgm:t>
    </dgm:pt>
    <dgm:pt modelId="{70F908B2-4BDB-4700-B5B5-16D4CA1A541B}">
      <dgm:prSet custT="1"/>
      <dgm:spPr/>
      <dgm:t>
        <a:bodyPr/>
        <a:lstStyle/>
        <a:p>
          <a:r>
            <a:rPr lang="es-ES" sz="2400" b="0" dirty="0"/>
            <a:t>Referente de AP consultor para este proceso</a:t>
          </a:r>
          <a:endParaRPr lang="en-US" sz="2400" b="0" dirty="0"/>
        </a:p>
      </dgm:t>
    </dgm:pt>
    <dgm:pt modelId="{9443DE5C-2965-43E5-AC3B-47111F0E40B2}" type="parTrans" cxnId="{E8C650BE-70FF-4F57-A3D2-25528FE23D58}">
      <dgm:prSet/>
      <dgm:spPr/>
      <dgm:t>
        <a:bodyPr/>
        <a:lstStyle/>
        <a:p>
          <a:endParaRPr lang="en-US" sz="1400"/>
        </a:p>
      </dgm:t>
    </dgm:pt>
    <dgm:pt modelId="{49737E20-CC80-4B75-A118-6A0F1EF7EDEA}" type="sibTrans" cxnId="{E8C650BE-70FF-4F57-A3D2-25528FE23D58}">
      <dgm:prSet/>
      <dgm:spPr/>
      <dgm:t>
        <a:bodyPr/>
        <a:lstStyle/>
        <a:p>
          <a:endParaRPr lang="en-US" sz="1400"/>
        </a:p>
      </dgm:t>
    </dgm:pt>
    <dgm:pt modelId="{52868782-0ECE-4E11-BF35-FD2D411DD92A}">
      <dgm:prSet custT="1"/>
      <dgm:spPr/>
      <dgm:t>
        <a:bodyPr/>
        <a:lstStyle/>
        <a:p>
          <a:r>
            <a:rPr lang="es-ES" sz="2400" b="0" dirty="0"/>
            <a:t>Consultas de ITS en los hospitales</a:t>
          </a:r>
          <a:endParaRPr lang="en-US" sz="2400" b="0" dirty="0"/>
        </a:p>
      </dgm:t>
    </dgm:pt>
    <dgm:pt modelId="{FA942974-C855-4C30-B577-869520C2D69F}" type="parTrans" cxnId="{8AE82EAD-1902-4CD3-8C63-48FA4209C289}">
      <dgm:prSet/>
      <dgm:spPr/>
      <dgm:t>
        <a:bodyPr/>
        <a:lstStyle/>
        <a:p>
          <a:endParaRPr lang="en-US" sz="1400"/>
        </a:p>
      </dgm:t>
    </dgm:pt>
    <dgm:pt modelId="{BA575E34-7BD9-48E8-9820-4B2747EE22AD}" type="sibTrans" cxnId="{8AE82EAD-1902-4CD3-8C63-48FA4209C289}">
      <dgm:prSet/>
      <dgm:spPr/>
      <dgm:t>
        <a:bodyPr/>
        <a:lstStyle/>
        <a:p>
          <a:endParaRPr lang="en-US" sz="1400"/>
        </a:p>
      </dgm:t>
    </dgm:pt>
    <dgm:pt modelId="{6F43EF69-5FCF-43E0-BF7E-54482355AB9B}">
      <dgm:prSet custT="1"/>
      <dgm:spPr/>
      <dgm:t>
        <a:bodyPr/>
        <a:lstStyle/>
        <a:p>
          <a:r>
            <a:rPr lang="es-ES" sz="2400" b="0" dirty="0"/>
            <a:t>Circuitos ágiles basados en el GESTOR DE INFORMES</a:t>
          </a:r>
          <a:endParaRPr lang="en-US" sz="2400" b="0" dirty="0"/>
        </a:p>
      </dgm:t>
    </dgm:pt>
    <dgm:pt modelId="{7843B111-1556-4B03-B098-D2CFC291D6F2}" type="parTrans" cxnId="{2DA354C1-25F9-4A1F-84FF-E37B89F35DAD}">
      <dgm:prSet/>
      <dgm:spPr/>
      <dgm:t>
        <a:bodyPr/>
        <a:lstStyle/>
        <a:p>
          <a:endParaRPr lang="en-US" sz="1400"/>
        </a:p>
      </dgm:t>
    </dgm:pt>
    <dgm:pt modelId="{31FE1C93-4B1A-4260-B784-AD2B895DE578}" type="sibTrans" cxnId="{2DA354C1-25F9-4A1F-84FF-E37B89F35DAD}">
      <dgm:prSet/>
      <dgm:spPr/>
      <dgm:t>
        <a:bodyPr/>
        <a:lstStyle/>
        <a:p>
          <a:endParaRPr lang="en-US" sz="1400"/>
        </a:p>
      </dgm:t>
    </dgm:pt>
    <dgm:pt modelId="{1C1DB425-62CF-49F0-AB65-933370D5C6FD}">
      <dgm:prSet custT="1"/>
      <dgm:spPr/>
      <dgm:t>
        <a:bodyPr/>
        <a:lstStyle/>
        <a:p>
          <a:r>
            <a:rPr lang="es-ES" sz="2400" b="0" dirty="0"/>
            <a:t>Disponibilidad microbiología con técnicas moleculares en AP</a:t>
          </a:r>
          <a:endParaRPr lang="en-US" sz="2400" b="0" dirty="0"/>
        </a:p>
      </dgm:t>
    </dgm:pt>
    <dgm:pt modelId="{8FAB4934-210F-498C-95D5-52149C9F3D3D}" type="parTrans" cxnId="{F48CB002-F96C-48E1-AE99-2E0A74CE6F62}">
      <dgm:prSet/>
      <dgm:spPr/>
      <dgm:t>
        <a:bodyPr/>
        <a:lstStyle/>
        <a:p>
          <a:endParaRPr lang="en-US" sz="1400"/>
        </a:p>
      </dgm:t>
    </dgm:pt>
    <dgm:pt modelId="{5C93E5CD-B44D-4A59-8701-550963CCA087}" type="sibTrans" cxnId="{F48CB002-F96C-48E1-AE99-2E0A74CE6F62}">
      <dgm:prSet/>
      <dgm:spPr/>
      <dgm:t>
        <a:bodyPr/>
        <a:lstStyle/>
        <a:p>
          <a:endParaRPr lang="en-US" sz="1400"/>
        </a:p>
      </dgm:t>
    </dgm:pt>
    <dgm:pt modelId="{FA25D7A9-C2EC-4170-B799-D359D42D8F6F}">
      <dgm:prSet custT="1"/>
      <dgm:spPr/>
      <dgm:t>
        <a:bodyPr/>
        <a:lstStyle/>
        <a:p>
          <a:r>
            <a:rPr lang="es-ES" sz="2400" b="0" dirty="0"/>
            <a:t>Tratamientos en AP, incluyendo ceftriaxona parenteral</a:t>
          </a:r>
          <a:endParaRPr lang="en-US" sz="2400" b="0" dirty="0"/>
        </a:p>
      </dgm:t>
    </dgm:pt>
    <dgm:pt modelId="{D2353389-38B7-4E77-A640-1D3D90DDA2AA}" type="parTrans" cxnId="{4209421C-40A2-4C56-BCE2-437E054244AA}">
      <dgm:prSet/>
      <dgm:spPr/>
      <dgm:t>
        <a:bodyPr/>
        <a:lstStyle/>
        <a:p>
          <a:endParaRPr lang="en-US" sz="1400"/>
        </a:p>
      </dgm:t>
    </dgm:pt>
    <dgm:pt modelId="{60520F7A-0555-4452-B8F5-4722D7348932}" type="sibTrans" cxnId="{4209421C-40A2-4C56-BCE2-437E054244AA}">
      <dgm:prSet/>
      <dgm:spPr/>
      <dgm:t>
        <a:bodyPr/>
        <a:lstStyle/>
        <a:p>
          <a:endParaRPr lang="en-US" sz="1400"/>
        </a:p>
      </dgm:t>
    </dgm:pt>
    <dgm:pt modelId="{79E26A0D-9A94-4ED1-93C3-AB722FC6443F}">
      <dgm:prSet custT="1"/>
      <dgm:spPr/>
      <dgm:t>
        <a:bodyPr/>
        <a:lstStyle/>
        <a:p>
          <a:r>
            <a:rPr lang="es-ES" sz="2400" b="0" dirty="0"/>
            <a:t>Funcionamiento servicio de teleconsulta</a:t>
          </a:r>
          <a:endParaRPr lang="en-US" sz="2400" b="0" dirty="0"/>
        </a:p>
      </dgm:t>
    </dgm:pt>
    <dgm:pt modelId="{0A767D17-EAC7-4414-BC96-0CC5EE085EB3}" type="parTrans" cxnId="{813FEE7F-BEA3-428F-9C63-7E8659666FC3}">
      <dgm:prSet/>
      <dgm:spPr/>
      <dgm:t>
        <a:bodyPr/>
        <a:lstStyle/>
        <a:p>
          <a:endParaRPr lang="en-US" sz="1400"/>
        </a:p>
      </dgm:t>
    </dgm:pt>
    <dgm:pt modelId="{66843038-60B5-4D0C-B3AD-6798CF78581D}" type="sibTrans" cxnId="{813FEE7F-BEA3-428F-9C63-7E8659666FC3}">
      <dgm:prSet/>
      <dgm:spPr/>
      <dgm:t>
        <a:bodyPr/>
        <a:lstStyle/>
        <a:p>
          <a:endParaRPr lang="en-US" sz="1400"/>
        </a:p>
      </dgm:t>
    </dgm:pt>
    <dgm:pt modelId="{7E8F675E-D63E-4A9E-87C4-A3DC075573A8}">
      <dgm:prSet custT="1"/>
      <dgm:spPr/>
      <dgm:t>
        <a:bodyPr/>
        <a:lstStyle/>
        <a:p>
          <a:r>
            <a:rPr lang="es-ES" sz="2400" b="0" dirty="0"/>
            <a:t>Colaboración de las asociaciones y entidades </a:t>
          </a:r>
          <a:endParaRPr lang="en-US" sz="2400" b="0" dirty="0"/>
        </a:p>
      </dgm:t>
    </dgm:pt>
    <dgm:pt modelId="{077B3887-265E-42DD-8E50-486649B556C1}" type="parTrans" cxnId="{EFF5D9DD-3987-4016-8FEC-3A4C0B89A431}">
      <dgm:prSet/>
      <dgm:spPr/>
      <dgm:t>
        <a:bodyPr/>
        <a:lstStyle/>
        <a:p>
          <a:endParaRPr lang="en-US" sz="1400"/>
        </a:p>
      </dgm:t>
    </dgm:pt>
    <dgm:pt modelId="{9FD596D5-965B-4F8F-A31B-F40166201D90}" type="sibTrans" cxnId="{EFF5D9DD-3987-4016-8FEC-3A4C0B89A431}">
      <dgm:prSet/>
      <dgm:spPr/>
      <dgm:t>
        <a:bodyPr/>
        <a:lstStyle/>
        <a:p>
          <a:endParaRPr lang="en-US" sz="1400"/>
        </a:p>
      </dgm:t>
    </dgm:pt>
    <dgm:pt modelId="{41B3E80C-2C74-4DE6-BAE9-0941A813551D}">
      <dgm:prSet custT="1"/>
      <dgm:spPr/>
      <dgm:t>
        <a:bodyPr/>
        <a:lstStyle/>
        <a:p>
          <a:r>
            <a:rPr lang="es-ES" sz="2400" b="0" dirty="0"/>
            <a:t>Colaboración con preventiva/epidemiologia</a:t>
          </a:r>
          <a:endParaRPr lang="en-US" sz="2400" b="0" dirty="0"/>
        </a:p>
      </dgm:t>
    </dgm:pt>
    <dgm:pt modelId="{8EEDE11E-C270-4986-B359-CCA14972DF2A}" type="parTrans" cxnId="{AAB158DC-9147-438D-8B22-163FEB1183EF}">
      <dgm:prSet/>
      <dgm:spPr/>
      <dgm:t>
        <a:bodyPr/>
        <a:lstStyle/>
        <a:p>
          <a:endParaRPr lang="en-US" sz="1400"/>
        </a:p>
      </dgm:t>
    </dgm:pt>
    <dgm:pt modelId="{BE4ADF09-CDA2-4C4C-A3F0-8B06503F6391}" type="sibTrans" cxnId="{AAB158DC-9147-438D-8B22-163FEB1183EF}">
      <dgm:prSet/>
      <dgm:spPr/>
      <dgm:t>
        <a:bodyPr/>
        <a:lstStyle/>
        <a:p>
          <a:endParaRPr lang="en-US" sz="1400"/>
        </a:p>
      </dgm:t>
    </dgm:pt>
    <dgm:pt modelId="{3CF9C196-FB32-4772-9A2E-123418A87116}">
      <dgm:prSet custT="1"/>
      <dgm:spPr/>
      <dgm:t>
        <a:bodyPr/>
        <a:lstStyle/>
        <a:p>
          <a:r>
            <a:rPr lang="es-ES" sz="2400" b="0" dirty="0"/>
            <a:t>Formación de los profesionales </a:t>
          </a:r>
          <a:endParaRPr lang="en-US" sz="2400" b="0" dirty="0"/>
        </a:p>
      </dgm:t>
    </dgm:pt>
    <dgm:pt modelId="{EE7F189A-C38D-4690-AFFD-FA33474AFE5C}" type="parTrans" cxnId="{54236949-C323-45CC-B3AE-A7A2507A9B6E}">
      <dgm:prSet/>
      <dgm:spPr/>
      <dgm:t>
        <a:bodyPr/>
        <a:lstStyle/>
        <a:p>
          <a:endParaRPr lang="en-US" sz="1400"/>
        </a:p>
      </dgm:t>
    </dgm:pt>
    <dgm:pt modelId="{3A526BEE-0026-4FD8-AC3B-8D91374E7578}" type="sibTrans" cxnId="{54236949-C323-45CC-B3AE-A7A2507A9B6E}">
      <dgm:prSet/>
      <dgm:spPr/>
      <dgm:t>
        <a:bodyPr/>
        <a:lstStyle/>
        <a:p>
          <a:endParaRPr lang="en-US" sz="1400"/>
        </a:p>
      </dgm:t>
    </dgm:pt>
    <dgm:pt modelId="{5E4AE8D8-31A7-F74C-A6F6-BEF6AF2D4DF1}" type="pres">
      <dgm:prSet presAssocID="{7B298678-50BE-4B9E-945B-8260BEBF118D}" presName="linear" presStyleCnt="0">
        <dgm:presLayoutVars>
          <dgm:dir/>
          <dgm:animLvl val="lvl"/>
          <dgm:resizeHandles val="exact"/>
        </dgm:presLayoutVars>
      </dgm:prSet>
      <dgm:spPr/>
    </dgm:pt>
    <dgm:pt modelId="{2B9D1486-600E-334F-92B4-2DF2CF26B92D}" type="pres">
      <dgm:prSet presAssocID="{6EBA09C7-038B-489F-AE21-C74FF460F9EB}" presName="parentLin" presStyleCnt="0"/>
      <dgm:spPr/>
    </dgm:pt>
    <dgm:pt modelId="{85219B88-3046-D146-9109-ABE6FE749F5A}" type="pres">
      <dgm:prSet presAssocID="{6EBA09C7-038B-489F-AE21-C74FF460F9EB}" presName="parentLeftMargin" presStyleLbl="node1" presStyleIdx="0" presStyleCnt="10"/>
      <dgm:spPr/>
    </dgm:pt>
    <dgm:pt modelId="{5AEF75C3-53B7-F245-87AA-C51833FB3FC8}" type="pres">
      <dgm:prSet presAssocID="{6EBA09C7-038B-489F-AE21-C74FF460F9EB}" presName="parentText" presStyleLbl="node1" presStyleIdx="0" presStyleCnt="10">
        <dgm:presLayoutVars>
          <dgm:chMax val="0"/>
          <dgm:bulletEnabled val="1"/>
        </dgm:presLayoutVars>
      </dgm:prSet>
      <dgm:spPr/>
    </dgm:pt>
    <dgm:pt modelId="{063EA2EA-FFB7-B645-A8B6-0BA46067E602}" type="pres">
      <dgm:prSet presAssocID="{6EBA09C7-038B-489F-AE21-C74FF460F9EB}" presName="negativeSpace" presStyleCnt="0"/>
      <dgm:spPr/>
    </dgm:pt>
    <dgm:pt modelId="{32582440-1C79-5E4A-BFE8-03A0DB9AD98E}" type="pres">
      <dgm:prSet presAssocID="{6EBA09C7-038B-489F-AE21-C74FF460F9EB}" presName="childText" presStyleLbl="conFgAcc1" presStyleIdx="0" presStyleCnt="10">
        <dgm:presLayoutVars>
          <dgm:bulletEnabled val="1"/>
        </dgm:presLayoutVars>
      </dgm:prSet>
      <dgm:spPr/>
    </dgm:pt>
    <dgm:pt modelId="{35931E1B-A469-F94C-8AB6-84072284CACF}" type="pres">
      <dgm:prSet presAssocID="{E7FDE9D5-CB64-4E4C-B728-131DF00A9F8A}" presName="spaceBetweenRectangles" presStyleCnt="0"/>
      <dgm:spPr/>
    </dgm:pt>
    <dgm:pt modelId="{8A9AF0A6-E22F-4141-911A-71E457F2C7E5}" type="pres">
      <dgm:prSet presAssocID="{70F908B2-4BDB-4700-B5B5-16D4CA1A541B}" presName="parentLin" presStyleCnt="0"/>
      <dgm:spPr/>
    </dgm:pt>
    <dgm:pt modelId="{5A7C0BF6-4ABA-7744-B259-6D4A710C5865}" type="pres">
      <dgm:prSet presAssocID="{70F908B2-4BDB-4700-B5B5-16D4CA1A541B}" presName="parentLeftMargin" presStyleLbl="node1" presStyleIdx="0" presStyleCnt="10"/>
      <dgm:spPr/>
    </dgm:pt>
    <dgm:pt modelId="{2C86B1FD-C90F-434E-BB92-E47B4836D360}" type="pres">
      <dgm:prSet presAssocID="{70F908B2-4BDB-4700-B5B5-16D4CA1A541B}" presName="parentText" presStyleLbl="node1" presStyleIdx="1" presStyleCnt="10">
        <dgm:presLayoutVars>
          <dgm:chMax val="0"/>
          <dgm:bulletEnabled val="1"/>
        </dgm:presLayoutVars>
      </dgm:prSet>
      <dgm:spPr/>
    </dgm:pt>
    <dgm:pt modelId="{3EF65CA7-81E3-E443-BE5E-B4DA94DE03EE}" type="pres">
      <dgm:prSet presAssocID="{70F908B2-4BDB-4700-B5B5-16D4CA1A541B}" presName="negativeSpace" presStyleCnt="0"/>
      <dgm:spPr/>
    </dgm:pt>
    <dgm:pt modelId="{0FAEF1D7-4439-1242-9DA1-FF64B7EFBE19}" type="pres">
      <dgm:prSet presAssocID="{70F908B2-4BDB-4700-B5B5-16D4CA1A541B}" presName="childText" presStyleLbl="conFgAcc1" presStyleIdx="1" presStyleCnt="10">
        <dgm:presLayoutVars>
          <dgm:bulletEnabled val="1"/>
        </dgm:presLayoutVars>
      </dgm:prSet>
      <dgm:spPr/>
    </dgm:pt>
    <dgm:pt modelId="{89D75998-F343-E141-BE69-130EB191E17A}" type="pres">
      <dgm:prSet presAssocID="{49737E20-CC80-4B75-A118-6A0F1EF7EDEA}" presName="spaceBetweenRectangles" presStyleCnt="0"/>
      <dgm:spPr/>
    </dgm:pt>
    <dgm:pt modelId="{68D6DBB3-A4BB-9149-8DCF-7B320B0F4B6B}" type="pres">
      <dgm:prSet presAssocID="{52868782-0ECE-4E11-BF35-FD2D411DD92A}" presName="parentLin" presStyleCnt="0"/>
      <dgm:spPr/>
    </dgm:pt>
    <dgm:pt modelId="{5AFD6067-B75F-804F-8B2D-71399B6F699B}" type="pres">
      <dgm:prSet presAssocID="{52868782-0ECE-4E11-BF35-FD2D411DD92A}" presName="parentLeftMargin" presStyleLbl="node1" presStyleIdx="1" presStyleCnt="10"/>
      <dgm:spPr/>
    </dgm:pt>
    <dgm:pt modelId="{89912E4E-162B-4840-AB37-7A40D77065FF}" type="pres">
      <dgm:prSet presAssocID="{52868782-0ECE-4E11-BF35-FD2D411DD92A}" presName="parentText" presStyleLbl="node1" presStyleIdx="2" presStyleCnt="10">
        <dgm:presLayoutVars>
          <dgm:chMax val="0"/>
          <dgm:bulletEnabled val="1"/>
        </dgm:presLayoutVars>
      </dgm:prSet>
      <dgm:spPr/>
    </dgm:pt>
    <dgm:pt modelId="{EA6EFCEC-0BFF-7048-8D46-03E23FCE0846}" type="pres">
      <dgm:prSet presAssocID="{52868782-0ECE-4E11-BF35-FD2D411DD92A}" presName="negativeSpace" presStyleCnt="0"/>
      <dgm:spPr/>
    </dgm:pt>
    <dgm:pt modelId="{64DEE8A4-EE98-D44B-8BE5-143984C05BEE}" type="pres">
      <dgm:prSet presAssocID="{52868782-0ECE-4E11-BF35-FD2D411DD92A}" presName="childText" presStyleLbl="conFgAcc1" presStyleIdx="2" presStyleCnt="10">
        <dgm:presLayoutVars>
          <dgm:bulletEnabled val="1"/>
        </dgm:presLayoutVars>
      </dgm:prSet>
      <dgm:spPr/>
    </dgm:pt>
    <dgm:pt modelId="{9FCCB178-8F8B-3245-866B-9697ACBED557}" type="pres">
      <dgm:prSet presAssocID="{BA575E34-7BD9-48E8-9820-4B2747EE22AD}" presName="spaceBetweenRectangles" presStyleCnt="0"/>
      <dgm:spPr/>
    </dgm:pt>
    <dgm:pt modelId="{8F0BCAD0-A087-5242-A512-5430AAFC21DD}" type="pres">
      <dgm:prSet presAssocID="{6F43EF69-5FCF-43E0-BF7E-54482355AB9B}" presName="parentLin" presStyleCnt="0"/>
      <dgm:spPr/>
    </dgm:pt>
    <dgm:pt modelId="{2B867819-555C-9740-916E-5B1E88F0917F}" type="pres">
      <dgm:prSet presAssocID="{6F43EF69-5FCF-43E0-BF7E-54482355AB9B}" presName="parentLeftMargin" presStyleLbl="node1" presStyleIdx="2" presStyleCnt="10"/>
      <dgm:spPr/>
    </dgm:pt>
    <dgm:pt modelId="{93062526-42B2-3B4C-AD46-2AA8743194C5}" type="pres">
      <dgm:prSet presAssocID="{6F43EF69-5FCF-43E0-BF7E-54482355AB9B}" presName="parentText" presStyleLbl="node1" presStyleIdx="3" presStyleCnt="10">
        <dgm:presLayoutVars>
          <dgm:chMax val="0"/>
          <dgm:bulletEnabled val="1"/>
        </dgm:presLayoutVars>
      </dgm:prSet>
      <dgm:spPr/>
    </dgm:pt>
    <dgm:pt modelId="{43888CD9-77C8-F446-B89B-58848B6FDF32}" type="pres">
      <dgm:prSet presAssocID="{6F43EF69-5FCF-43E0-BF7E-54482355AB9B}" presName="negativeSpace" presStyleCnt="0"/>
      <dgm:spPr/>
    </dgm:pt>
    <dgm:pt modelId="{4E9843EC-B4D2-204D-A505-7EC7E1E6E154}" type="pres">
      <dgm:prSet presAssocID="{6F43EF69-5FCF-43E0-BF7E-54482355AB9B}" presName="childText" presStyleLbl="conFgAcc1" presStyleIdx="3" presStyleCnt="10">
        <dgm:presLayoutVars>
          <dgm:bulletEnabled val="1"/>
        </dgm:presLayoutVars>
      </dgm:prSet>
      <dgm:spPr/>
    </dgm:pt>
    <dgm:pt modelId="{00B6763A-F29F-9D46-8526-4E31E647AEAC}" type="pres">
      <dgm:prSet presAssocID="{31FE1C93-4B1A-4260-B784-AD2B895DE578}" presName="spaceBetweenRectangles" presStyleCnt="0"/>
      <dgm:spPr/>
    </dgm:pt>
    <dgm:pt modelId="{B1C116BC-7DC8-0C46-8C2A-F516B2EE8A28}" type="pres">
      <dgm:prSet presAssocID="{1C1DB425-62CF-49F0-AB65-933370D5C6FD}" presName="parentLin" presStyleCnt="0"/>
      <dgm:spPr/>
    </dgm:pt>
    <dgm:pt modelId="{74A445D7-AD44-9F48-BE34-06A04868967A}" type="pres">
      <dgm:prSet presAssocID="{1C1DB425-62CF-49F0-AB65-933370D5C6FD}" presName="parentLeftMargin" presStyleLbl="node1" presStyleIdx="3" presStyleCnt="10"/>
      <dgm:spPr/>
    </dgm:pt>
    <dgm:pt modelId="{97683559-851E-DB44-A6CF-BA4C8E62CDF6}" type="pres">
      <dgm:prSet presAssocID="{1C1DB425-62CF-49F0-AB65-933370D5C6FD}" presName="parentText" presStyleLbl="node1" presStyleIdx="4" presStyleCnt="10">
        <dgm:presLayoutVars>
          <dgm:chMax val="0"/>
          <dgm:bulletEnabled val="1"/>
        </dgm:presLayoutVars>
      </dgm:prSet>
      <dgm:spPr/>
    </dgm:pt>
    <dgm:pt modelId="{028B2B0A-E911-6C4C-A8C4-F71B3AECA24A}" type="pres">
      <dgm:prSet presAssocID="{1C1DB425-62CF-49F0-AB65-933370D5C6FD}" presName="negativeSpace" presStyleCnt="0"/>
      <dgm:spPr/>
    </dgm:pt>
    <dgm:pt modelId="{CFEF5084-924F-184B-9FDA-9BA573B1E30F}" type="pres">
      <dgm:prSet presAssocID="{1C1DB425-62CF-49F0-AB65-933370D5C6FD}" presName="childText" presStyleLbl="conFgAcc1" presStyleIdx="4" presStyleCnt="10">
        <dgm:presLayoutVars>
          <dgm:bulletEnabled val="1"/>
        </dgm:presLayoutVars>
      </dgm:prSet>
      <dgm:spPr/>
    </dgm:pt>
    <dgm:pt modelId="{D20A43E3-F782-5749-9B7C-10CE9227541A}" type="pres">
      <dgm:prSet presAssocID="{5C93E5CD-B44D-4A59-8701-550963CCA087}" presName="spaceBetweenRectangles" presStyleCnt="0"/>
      <dgm:spPr/>
    </dgm:pt>
    <dgm:pt modelId="{92DB621E-B9F8-1C40-8B3C-1DA97643C632}" type="pres">
      <dgm:prSet presAssocID="{FA25D7A9-C2EC-4170-B799-D359D42D8F6F}" presName="parentLin" presStyleCnt="0"/>
      <dgm:spPr/>
    </dgm:pt>
    <dgm:pt modelId="{E0A37803-13CA-0C42-BA36-1B8B38393FFD}" type="pres">
      <dgm:prSet presAssocID="{FA25D7A9-C2EC-4170-B799-D359D42D8F6F}" presName="parentLeftMargin" presStyleLbl="node1" presStyleIdx="4" presStyleCnt="10"/>
      <dgm:spPr/>
    </dgm:pt>
    <dgm:pt modelId="{5053289B-7193-B145-AEE2-FE59824299CF}" type="pres">
      <dgm:prSet presAssocID="{FA25D7A9-C2EC-4170-B799-D359D42D8F6F}" presName="parentText" presStyleLbl="node1" presStyleIdx="5" presStyleCnt="10">
        <dgm:presLayoutVars>
          <dgm:chMax val="0"/>
          <dgm:bulletEnabled val="1"/>
        </dgm:presLayoutVars>
      </dgm:prSet>
      <dgm:spPr/>
    </dgm:pt>
    <dgm:pt modelId="{E11A39EF-3543-5E41-B894-372215E3CB31}" type="pres">
      <dgm:prSet presAssocID="{FA25D7A9-C2EC-4170-B799-D359D42D8F6F}" presName="negativeSpace" presStyleCnt="0"/>
      <dgm:spPr/>
    </dgm:pt>
    <dgm:pt modelId="{F58D582F-DF1E-4B4F-ACCE-7891727E3E7C}" type="pres">
      <dgm:prSet presAssocID="{FA25D7A9-C2EC-4170-B799-D359D42D8F6F}" presName="childText" presStyleLbl="conFgAcc1" presStyleIdx="5" presStyleCnt="10">
        <dgm:presLayoutVars>
          <dgm:bulletEnabled val="1"/>
        </dgm:presLayoutVars>
      </dgm:prSet>
      <dgm:spPr/>
    </dgm:pt>
    <dgm:pt modelId="{E3BD0265-D495-7E4F-B903-8945EA7EBFD6}" type="pres">
      <dgm:prSet presAssocID="{60520F7A-0555-4452-B8F5-4722D7348932}" presName="spaceBetweenRectangles" presStyleCnt="0"/>
      <dgm:spPr/>
    </dgm:pt>
    <dgm:pt modelId="{316EB8B8-940C-AD4B-BBB6-6F8C6CACB3F4}" type="pres">
      <dgm:prSet presAssocID="{79E26A0D-9A94-4ED1-93C3-AB722FC6443F}" presName="parentLin" presStyleCnt="0"/>
      <dgm:spPr/>
    </dgm:pt>
    <dgm:pt modelId="{2D98D2B3-153E-D340-B4D8-60071F8F3A85}" type="pres">
      <dgm:prSet presAssocID="{79E26A0D-9A94-4ED1-93C3-AB722FC6443F}" presName="parentLeftMargin" presStyleLbl="node1" presStyleIdx="5" presStyleCnt="10"/>
      <dgm:spPr/>
    </dgm:pt>
    <dgm:pt modelId="{E3FF601C-BB98-7A41-A2ED-A0B15B43C9F9}" type="pres">
      <dgm:prSet presAssocID="{79E26A0D-9A94-4ED1-93C3-AB722FC6443F}" presName="parentText" presStyleLbl="node1" presStyleIdx="6" presStyleCnt="10">
        <dgm:presLayoutVars>
          <dgm:chMax val="0"/>
          <dgm:bulletEnabled val="1"/>
        </dgm:presLayoutVars>
      </dgm:prSet>
      <dgm:spPr/>
    </dgm:pt>
    <dgm:pt modelId="{85EE1700-E3C1-0C46-BC76-DDB3F5BEA54E}" type="pres">
      <dgm:prSet presAssocID="{79E26A0D-9A94-4ED1-93C3-AB722FC6443F}" presName="negativeSpace" presStyleCnt="0"/>
      <dgm:spPr/>
    </dgm:pt>
    <dgm:pt modelId="{85AB9267-E51C-5F47-BEB7-D7A9119C429A}" type="pres">
      <dgm:prSet presAssocID="{79E26A0D-9A94-4ED1-93C3-AB722FC6443F}" presName="childText" presStyleLbl="conFgAcc1" presStyleIdx="6" presStyleCnt="10">
        <dgm:presLayoutVars>
          <dgm:bulletEnabled val="1"/>
        </dgm:presLayoutVars>
      </dgm:prSet>
      <dgm:spPr/>
    </dgm:pt>
    <dgm:pt modelId="{DEEFC7E9-F75A-2544-B338-3C5BFF635B1F}" type="pres">
      <dgm:prSet presAssocID="{66843038-60B5-4D0C-B3AD-6798CF78581D}" presName="spaceBetweenRectangles" presStyleCnt="0"/>
      <dgm:spPr/>
    </dgm:pt>
    <dgm:pt modelId="{A4C9E7F1-1056-894B-97A3-998EE7296F05}" type="pres">
      <dgm:prSet presAssocID="{7E8F675E-D63E-4A9E-87C4-A3DC075573A8}" presName="parentLin" presStyleCnt="0"/>
      <dgm:spPr/>
    </dgm:pt>
    <dgm:pt modelId="{D8E273CB-3472-864D-80B1-80CCFAB0F64B}" type="pres">
      <dgm:prSet presAssocID="{7E8F675E-D63E-4A9E-87C4-A3DC075573A8}" presName="parentLeftMargin" presStyleLbl="node1" presStyleIdx="6" presStyleCnt="10"/>
      <dgm:spPr/>
    </dgm:pt>
    <dgm:pt modelId="{E0ACB45E-128B-AE47-B5A5-3868C2A2271C}" type="pres">
      <dgm:prSet presAssocID="{7E8F675E-D63E-4A9E-87C4-A3DC075573A8}" presName="parentText" presStyleLbl="node1" presStyleIdx="7" presStyleCnt="10">
        <dgm:presLayoutVars>
          <dgm:chMax val="0"/>
          <dgm:bulletEnabled val="1"/>
        </dgm:presLayoutVars>
      </dgm:prSet>
      <dgm:spPr/>
    </dgm:pt>
    <dgm:pt modelId="{767E3738-119A-CA45-909E-F28A645DA6C4}" type="pres">
      <dgm:prSet presAssocID="{7E8F675E-D63E-4A9E-87C4-A3DC075573A8}" presName="negativeSpace" presStyleCnt="0"/>
      <dgm:spPr/>
    </dgm:pt>
    <dgm:pt modelId="{1A3482F9-EE33-6541-8E21-7322EA796425}" type="pres">
      <dgm:prSet presAssocID="{7E8F675E-D63E-4A9E-87C4-A3DC075573A8}" presName="childText" presStyleLbl="conFgAcc1" presStyleIdx="7" presStyleCnt="10">
        <dgm:presLayoutVars>
          <dgm:bulletEnabled val="1"/>
        </dgm:presLayoutVars>
      </dgm:prSet>
      <dgm:spPr/>
    </dgm:pt>
    <dgm:pt modelId="{C9E5E4F5-C86B-7B4F-9A39-415E9A398CA5}" type="pres">
      <dgm:prSet presAssocID="{9FD596D5-965B-4F8F-A31B-F40166201D90}" presName="spaceBetweenRectangles" presStyleCnt="0"/>
      <dgm:spPr/>
    </dgm:pt>
    <dgm:pt modelId="{F27E14D6-6507-224F-AD18-22BDE28B0893}" type="pres">
      <dgm:prSet presAssocID="{41B3E80C-2C74-4DE6-BAE9-0941A813551D}" presName="parentLin" presStyleCnt="0"/>
      <dgm:spPr/>
    </dgm:pt>
    <dgm:pt modelId="{77AFB0CA-8C2D-8347-ADC3-6198DADB1CFD}" type="pres">
      <dgm:prSet presAssocID="{41B3E80C-2C74-4DE6-BAE9-0941A813551D}" presName="parentLeftMargin" presStyleLbl="node1" presStyleIdx="7" presStyleCnt="10"/>
      <dgm:spPr/>
    </dgm:pt>
    <dgm:pt modelId="{AA516F94-9208-2248-908B-5B4AF0939F47}" type="pres">
      <dgm:prSet presAssocID="{41B3E80C-2C74-4DE6-BAE9-0941A813551D}" presName="parentText" presStyleLbl="node1" presStyleIdx="8" presStyleCnt="10">
        <dgm:presLayoutVars>
          <dgm:chMax val="0"/>
          <dgm:bulletEnabled val="1"/>
        </dgm:presLayoutVars>
      </dgm:prSet>
      <dgm:spPr/>
    </dgm:pt>
    <dgm:pt modelId="{62AECFC4-F61C-0244-A389-904C3CF16BED}" type="pres">
      <dgm:prSet presAssocID="{41B3E80C-2C74-4DE6-BAE9-0941A813551D}" presName="negativeSpace" presStyleCnt="0"/>
      <dgm:spPr/>
    </dgm:pt>
    <dgm:pt modelId="{E52720EC-355D-BD42-B5DF-C2854A9E7B4F}" type="pres">
      <dgm:prSet presAssocID="{41B3E80C-2C74-4DE6-BAE9-0941A813551D}" presName="childText" presStyleLbl="conFgAcc1" presStyleIdx="8" presStyleCnt="10">
        <dgm:presLayoutVars>
          <dgm:bulletEnabled val="1"/>
        </dgm:presLayoutVars>
      </dgm:prSet>
      <dgm:spPr/>
    </dgm:pt>
    <dgm:pt modelId="{A1DCFD70-7D47-DA4F-A3E9-A6A556D4DCC9}" type="pres">
      <dgm:prSet presAssocID="{BE4ADF09-CDA2-4C4C-A3F0-8B06503F6391}" presName="spaceBetweenRectangles" presStyleCnt="0"/>
      <dgm:spPr/>
    </dgm:pt>
    <dgm:pt modelId="{DB3D9076-7F0A-0644-A757-9A68448C22F3}" type="pres">
      <dgm:prSet presAssocID="{3CF9C196-FB32-4772-9A2E-123418A87116}" presName="parentLin" presStyleCnt="0"/>
      <dgm:spPr/>
    </dgm:pt>
    <dgm:pt modelId="{61DEE200-3A01-EA4D-8B57-FC7DE0915D90}" type="pres">
      <dgm:prSet presAssocID="{3CF9C196-FB32-4772-9A2E-123418A87116}" presName="parentLeftMargin" presStyleLbl="node1" presStyleIdx="8" presStyleCnt="10"/>
      <dgm:spPr/>
    </dgm:pt>
    <dgm:pt modelId="{A0454198-477D-B942-9517-9FC107BC051F}" type="pres">
      <dgm:prSet presAssocID="{3CF9C196-FB32-4772-9A2E-123418A87116}" presName="parentText" presStyleLbl="node1" presStyleIdx="9" presStyleCnt="10">
        <dgm:presLayoutVars>
          <dgm:chMax val="0"/>
          <dgm:bulletEnabled val="1"/>
        </dgm:presLayoutVars>
      </dgm:prSet>
      <dgm:spPr/>
    </dgm:pt>
    <dgm:pt modelId="{E75F2C3F-178F-CF42-9131-FA1823B8CB67}" type="pres">
      <dgm:prSet presAssocID="{3CF9C196-FB32-4772-9A2E-123418A87116}" presName="negativeSpace" presStyleCnt="0"/>
      <dgm:spPr/>
    </dgm:pt>
    <dgm:pt modelId="{D2FD1F98-FE18-4C40-AE7E-F4760189724D}" type="pres">
      <dgm:prSet presAssocID="{3CF9C196-FB32-4772-9A2E-123418A87116}" presName="childText" presStyleLbl="conFgAcc1" presStyleIdx="9" presStyleCnt="10">
        <dgm:presLayoutVars>
          <dgm:bulletEnabled val="1"/>
        </dgm:presLayoutVars>
      </dgm:prSet>
      <dgm:spPr/>
    </dgm:pt>
  </dgm:ptLst>
  <dgm:cxnLst>
    <dgm:cxn modelId="{F48CB002-F96C-48E1-AE99-2E0A74CE6F62}" srcId="{7B298678-50BE-4B9E-945B-8260BEBF118D}" destId="{1C1DB425-62CF-49F0-AB65-933370D5C6FD}" srcOrd="4" destOrd="0" parTransId="{8FAB4934-210F-498C-95D5-52149C9F3D3D}" sibTransId="{5C93E5CD-B44D-4A59-8701-550963CCA087}"/>
    <dgm:cxn modelId="{60141D18-1919-0F4B-AAE6-3CE7551B0693}" type="presOf" srcId="{1C1DB425-62CF-49F0-AB65-933370D5C6FD}" destId="{97683559-851E-DB44-A6CF-BA4C8E62CDF6}" srcOrd="1" destOrd="0" presId="urn:microsoft.com/office/officeart/2005/8/layout/list1"/>
    <dgm:cxn modelId="{297A7B19-71D8-A748-9DED-614F49789F04}" type="presOf" srcId="{FA25D7A9-C2EC-4170-B799-D359D42D8F6F}" destId="{E0A37803-13CA-0C42-BA36-1B8B38393FFD}" srcOrd="0" destOrd="0" presId="urn:microsoft.com/office/officeart/2005/8/layout/list1"/>
    <dgm:cxn modelId="{81E9151B-39AD-634A-84F6-185504CE5676}" type="presOf" srcId="{52868782-0ECE-4E11-BF35-FD2D411DD92A}" destId="{5AFD6067-B75F-804F-8B2D-71399B6F699B}" srcOrd="0" destOrd="0" presId="urn:microsoft.com/office/officeart/2005/8/layout/list1"/>
    <dgm:cxn modelId="{4209421C-40A2-4C56-BCE2-437E054244AA}" srcId="{7B298678-50BE-4B9E-945B-8260BEBF118D}" destId="{FA25D7A9-C2EC-4170-B799-D359D42D8F6F}" srcOrd="5" destOrd="0" parTransId="{D2353389-38B7-4E77-A640-1D3D90DDA2AA}" sibTransId="{60520F7A-0555-4452-B8F5-4722D7348932}"/>
    <dgm:cxn modelId="{1D1E0040-9733-A74C-A06D-250BB05B04AA}" type="presOf" srcId="{70F908B2-4BDB-4700-B5B5-16D4CA1A541B}" destId="{2C86B1FD-C90F-434E-BB92-E47B4836D360}" srcOrd="1" destOrd="0" presId="urn:microsoft.com/office/officeart/2005/8/layout/list1"/>
    <dgm:cxn modelId="{54236949-C323-45CC-B3AE-A7A2507A9B6E}" srcId="{7B298678-50BE-4B9E-945B-8260BEBF118D}" destId="{3CF9C196-FB32-4772-9A2E-123418A87116}" srcOrd="9" destOrd="0" parTransId="{EE7F189A-C38D-4690-AFFD-FA33474AFE5C}" sibTransId="{3A526BEE-0026-4FD8-AC3B-8D91374E7578}"/>
    <dgm:cxn modelId="{69D1E04D-912C-6340-B791-1F29113D0F20}" type="presOf" srcId="{6F43EF69-5FCF-43E0-BF7E-54482355AB9B}" destId="{93062526-42B2-3B4C-AD46-2AA8743194C5}" srcOrd="1" destOrd="0" presId="urn:microsoft.com/office/officeart/2005/8/layout/list1"/>
    <dgm:cxn modelId="{B1B07666-8976-3C4C-99C1-5A832AAEC806}" type="presOf" srcId="{6F43EF69-5FCF-43E0-BF7E-54482355AB9B}" destId="{2B867819-555C-9740-916E-5B1E88F0917F}" srcOrd="0" destOrd="0" presId="urn:microsoft.com/office/officeart/2005/8/layout/list1"/>
    <dgm:cxn modelId="{64C26B75-3FC8-CC40-A236-CD0CC60AF88B}" type="presOf" srcId="{3CF9C196-FB32-4772-9A2E-123418A87116}" destId="{A0454198-477D-B942-9517-9FC107BC051F}" srcOrd="1" destOrd="0" presId="urn:microsoft.com/office/officeart/2005/8/layout/list1"/>
    <dgm:cxn modelId="{1AB1AC7A-1FB5-6948-9A17-4668758028FB}" type="presOf" srcId="{6EBA09C7-038B-489F-AE21-C74FF460F9EB}" destId="{85219B88-3046-D146-9109-ABE6FE749F5A}" srcOrd="0" destOrd="0" presId="urn:microsoft.com/office/officeart/2005/8/layout/list1"/>
    <dgm:cxn modelId="{813FEE7F-BEA3-428F-9C63-7E8659666FC3}" srcId="{7B298678-50BE-4B9E-945B-8260BEBF118D}" destId="{79E26A0D-9A94-4ED1-93C3-AB722FC6443F}" srcOrd="6" destOrd="0" parTransId="{0A767D17-EAC7-4414-BC96-0CC5EE085EB3}" sibTransId="{66843038-60B5-4D0C-B3AD-6798CF78581D}"/>
    <dgm:cxn modelId="{65169788-633F-EF40-B2D9-E18CBBE27802}" type="presOf" srcId="{7B298678-50BE-4B9E-945B-8260BEBF118D}" destId="{5E4AE8D8-31A7-F74C-A6F6-BEF6AF2D4DF1}" srcOrd="0" destOrd="0" presId="urn:microsoft.com/office/officeart/2005/8/layout/list1"/>
    <dgm:cxn modelId="{7F784B8E-6F16-0340-A51D-AED3538032B8}" type="presOf" srcId="{3CF9C196-FB32-4772-9A2E-123418A87116}" destId="{61DEE200-3A01-EA4D-8B57-FC7DE0915D90}" srcOrd="0" destOrd="0" presId="urn:microsoft.com/office/officeart/2005/8/layout/list1"/>
    <dgm:cxn modelId="{DEF5489D-6084-A94A-9206-E7EA6EB56D77}" type="presOf" srcId="{41B3E80C-2C74-4DE6-BAE9-0941A813551D}" destId="{77AFB0CA-8C2D-8347-ADC3-6198DADB1CFD}" srcOrd="0" destOrd="0" presId="urn:microsoft.com/office/officeart/2005/8/layout/list1"/>
    <dgm:cxn modelId="{BF677CA3-6D33-3945-B1A0-362022233492}" type="presOf" srcId="{7E8F675E-D63E-4A9E-87C4-A3DC075573A8}" destId="{D8E273CB-3472-864D-80B1-80CCFAB0F64B}" srcOrd="0" destOrd="0" presId="urn:microsoft.com/office/officeart/2005/8/layout/list1"/>
    <dgm:cxn modelId="{D16E13AA-1CE4-DE43-A068-DC3CF7E4E102}" type="presOf" srcId="{41B3E80C-2C74-4DE6-BAE9-0941A813551D}" destId="{AA516F94-9208-2248-908B-5B4AF0939F47}" srcOrd="1" destOrd="0" presId="urn:microsoft.com/office/officeart/2005/8/layout/list1"/>
    <dgm:cxn modelId="{AC18E5AB-56FD-D446-9AEA-E4F3A34738D2}" type="presOf" srcId="{FA25D7A9-C2EC-4170-B799-D359D42D8F6F}" destId="{5053289B-7193-B145-AEE2-FE59824299CF}" srcOrd="1" destOrd="0" presId="urn:microsoft.com/office/officeart/2005/8/layout/list1"/>
    <dgm:cxn modelId="{8AE82EAD-1902-4CD3-8C63-48FA4209C289}" srcId="{7B298678-50BE-4B9E-945B-8260BEBF118D}" destId="{52868782-0ECE-4E11-BF35-FD2D411DD92A}" srcOrd="2" destOrd="0" parTransId="{FA942974-C855-4C30-B577-869520C2D69F}" sibTransId="{BA575E34-7BD9-48E8-9820-4B2747EE22AD}"/>
    <dgm:cxn modelId="{050D5AAD-0072-FF43-9010-3D738AC25AC1}" type="presOf" srcId="{7E8F675E-D63E-4A9E-87C4-A3DC075573A8}" destId="{E0ACB45E-128B-AE47-B5A5-3868C2A2271C}" srcOrd="1" destOrd="0" presId="urn:microsoft.com/office/officeart/2005/8/layout/list1"/>
    <dgm:cxn modelId="{D06AAAB1-4451-FF45-993F-F4572C2F8D5F}" type="presOf" srcId="{79E26A0D-9A94-4ED1-93C3-AB722FC6443F}" destId="{E3FF601C-BB98-7A41-A2ED-A0B15B43C9F9}" srcOrd="1" destOrd="0" presId="urn:microsoft.com/office/officeart/2005/8/layout/list1"/>
    <dgm:cxn modelId="{1D5E98BC-2FAB-E941-B505-603EB9CC0522}" type="presOf" srcId="{1C1DB425-62CF-49F0-AB65-933370D5C6FD}" destId="{74A445D7-AD44-9F48-BE34-06A04868967A}" srcOrd="0" destOrd="0" presId="urn:microsoft.com/office/officeart/2005/8/layout/list1"/>
    <dgm:cxn modelId="{E8C650BE-70FF-4F57-A3D2-25528FE23D58}" srcId="{7B298678-50BE-4B9E-945B-8260BEBF118D}" destId="{70F908B2-4BDB-4700-B5B5-16D4CA1A541B}" srcOrd="1" destOrd="0" parTransId="{9443DE5C-2965-43E5-AC3B-47111F0E40B2}" sibTransId="{49737E20-CC80-4B75-A118-6A0F1EF7EDEA}"/>
    <dgm:cxn modelId="{BD83D6BF-5154-4BB8-9F2F-7830A8BEB18A}" srcId="{7B298678-50BE-4B9E-945B-8260BEBF118D}" destId="{6EBA09C7-038B-489F-AE21-C74FF460F9EB}" srcOrd="0" destOrd="0" parTransId="{88023672-2D8A-4B06-801E-4C56060876E2}" sibTransId="{E7FDE9D5-CB64-4E4C-B728-131DF00A9F8A}"/>
    <dgm:cxn modelId="{2DA354C1-25F9-4A1F-84FF-E37B89F35DAD}" srcId="{7B298678-50BE-4B9E-945B-8260BEBF118D}" destId="{6F43EF69-5FCF-43E0-BF7E-54482355AB9B}" srcOrd="3" destOrd="0" parTransId="{7843B111-1556-4B03-B098-D2CFC291D6F2}" sibTransId="{31FE1C93-4B1A-4260-B784-AD2B895DE578}"/>
    <dgm:cxn modelId="{CC2B26D6-DD83-8C41-AB7D-26F52E0F94D4}" type="presOf" srcId="{79E26A0D-9A94-4ED1-93C3-AB722FC6443F}" destId="{2D98D2B3-153E-D340-B4D8-60071F8F3A85}" srcOrd="0" destOrd="0" presId="urn:microsoft.com/office/officeart/2005/8/layout/list1"/>
    <dgm:cxn modelId="{AAB158DC-9147-438D-8B22-163FEB1183EF}" srcId="{7B298678-50BE-4B9E-945B-8260BEBF118D}" destId="{41B3E80C-2C74-4DE6-BAE9-0941A813551D}" srcOrd="8" destOrd="0" parTransId="{8EEDE11E-C270-4986-B359-CCA14972DF2A}" sibTransId="{BE4ADF09-CDA2-4C4C-A3F0-8B06503F6391}"/>
    <dgm:cxn modelId="{EFF5D9DD-3987-4016-8FEC-3A4C0B89A431}" srcId="{7B298678-50BE-4B9E-945B-8260BEBF118D}" destId="{7E8F675E-D63E-4A9E-87C4-A3DC075573A8}" srcOrd="7" destOrd="0" parTransId="{077B3887-265E-42DD-8E50-486649B556C1}" sibTransId="{9FD596D5-965B-4F8F-A31B-F40166201D90}"/>
    <dgm:cxn modelId="{3A5243E5-51BD-5642-B835-42D7FB039703}" type="presOf" srcId="{70F908B2-4BDB-4700-B5B5-16D4CA1A541B}" destId="{5A7C0BF6-4ABA-7744-B259-6D4A710C5865}" srcOrd="0" destOrd="0" presId="urn:microsoft.com/office/officeart/2005/8/layout/list1"/>
    <dgm:cxn modelId="{A415D9E9-9FC9-B44B-81C9-166A0430B3F4}" type="presOf" srcId="{6EBA09C7-038B-489F-AE21-C74FF460F9EB}" destId="{5AEF75C3-53B7-F245-87AA-C51833FB3FC8}" srcOrd="1" destOrd="0" presId="urn:microsoft.com/office/officeart/2005/8/layout/list1"/>
    <dgm:cxn modelId="{8CC6EEF5-5392-334B-AFDB-5C3345E3ECB7}" type="presOf" srcId="{52868782-0ECE-4E11-BF35-FD2D411DD92A}" destId="{89912E4E-162B-4840-AB37-7A40D77065FF}" srcOrd="1" destOrd="0" presId="urn:microsoft.com/office/officeart/2005/8/layout/list1"/>
    <dgm:cxn modelId="{176E005F-054E-1B4F-A263-2EAE18CDB4F0}" type="presParOf" srcId="{5E4AE8D8-31A7-F74C-A6F6-BEF6AF2D4DF1}" destId="{2B9D1486-600E-334F-92B4-2DF2CF26B92D}" srcOrd="0" destOrd="0" presId="urn:microsoft.com/office/officeart/2005/8/layout/list1"/>
    <dgm:cxn modelId="{8E7705CE-6B8B-B843-9CA0-A1A450D649AA}" type="presParOf" srcId="{2B9D1486-600E-334F-92B4-2DF2CF26B92D}" destId="{85219B88-3046-D146-9109-ABE6FE749F5A}" srcOrd="0" destOrd="0" presId="urn:microsoft.com/office/officeart/2005/8/layout/list1"/>
    <dgm:cxn modelId="{612823B2-3F27-4F47-8D9E-C7E172621B02}" type="presParOf" srcId="{2B9D1486-600E-334F-92B4-2DF2CF26B92D}" destId="{5AEF75C3-53B7-F245-87AA-C51833FB3FC8}" srcOrd="1" destOrd="0" presId="urn:microsoft.com/office/officeart/2005/8/layout/list1"/>
    <dgm:cxn modelId="{A44CB73D-1011-D442-9330-F0FE81A2BF58}" type="presParOf" srcId="{5E4AE8D8-31A7-F74C-A6F6-BEF6AF2D4DF1}" destId="{063EA2EA-FFB7-B645-A8B6-0BA46067E602}" srcOrd="1" destOrd="0" presId="urn:microsoft.com/office/officeart/2005/8/layout/list1"/>
    <dgm:cxn modelId="{7EAF2CA9-6366-AB49-B684-890A08D03C66}" type="presParOf" srcId="{5E4AE8D8-31A7-F74C-A6F6-BEF6AF2D4DF1}" destId="{32582440-1C79-5E4A-BFE8-03A0DB9AD98E}" srcOrd="2" destOrd="0" presId="urn:microsoft.com/office/officeart/2005/8/layout/list1"/>
    <dgm:cxn modelId="{B6DE9E4C-F4B2-114C-AFA8-AEA59ACD553C}" type="presParOf" srcId="{5E4AE8D8-31A7-F74C-A6F6-BEF6AF2D4DF1}" destId="{35931E1B-A469-F94C-8AB6-84072284CACF}" srcOrd="3" destOrd="0" presId="urn:microsoft.com/office/officeart/2005/8/layout/list1"/>
    <dgm:cxn modelId="{F09E8EF4-89CE-4E48-AD6E-EF54C3D85629}" type="presParOf" srcId="{5E4AE8D8-31A7-F74C-A6F6-BEF6AF2D4DF1}" destId="{8A9AF0A6-E22F-4141-911A-71E457F2C7E5}" srcOrd="4" destOrd="0" presId="urn:microsoft.com/office/officeart/2005/8/layout/list1"/>
    <dgm:cxn modelId="{9D23BF78-27C3-AF42-B142-2A3B39D5958B}" type="presParOf" srcId="{8A9AF0A6-E22F-4141-911A-71E457F2C7E5}" destId="{5A7C0BF6-4ABA-7744-B259-6D4A710C5865}" srcOrd="0" destOrd="0" presId="urn:microsoft.com/office/officeart/2005/8/layout/list1"/>
    <dgm:cxn modelId="{E275A031-7421-104E-A7CE-FF917B8084ED}" type="presParOf" srcId="{8A9AF0A6-E22F-4141-911A-71E457F2C7E5}" destId="{2C86B1FD-C90F-434E-BB92-E47B4836D360}" srcOrd="1" destOrd="0" presId="urn:microsoft.com/office/officeart/2005/8/layout/list1"/>
    <dgm:cxn modelId="{5CA04276-FD01-8D45-AF5C-E1DA5E748886}" type="presParOf" srcId="{5E4AE8D8-31A7-F74C-A6F6-BEF6AF2D4DF1}" destId="{3EF65CA7-81E3-E443-BE5E-B4DA94DE03EE}" srcOrd="5" destOrd="0" presId="urn:microsoft.com/office/officeart/2005/8/layout/list1"/>
    <dgm:cxn modelId="{34AFFF47-E93A-D844-86C4-53C457CEF5A3}" type="presParOf" srcId="{5E4AE8D8-31A7-F74C-A6F6-BEF6AF2D4DF1}" destId="{0FAEF1D7-4439-1242-9DA1-FF64B7EFBE19}" srcOrd="6" destOrd="0" presId="urn:microsoft.com/office/officeart/2005/8/layout/list1"/>
    <dgm:cxn modelId="{BCCE29EE-B418-6840-9293-0DFAC34D318F}" type="presParOf" srcId="{5E4AE8D8-31A7-F74C-A6F6-BEF6AF2D4DF1}" destId="{89D75998-F343-E141-BE69-130EB191E17A}" srcOrd="7" destOrd="0" presId="urn:microsoft.com/office/officeart/2005/8/layout/list1"/>
    <dgm:cxn modelId="{0ED02AC8-D0FD-2244-B4A6-D3890FEB3CC9}" type="presParOf" srcId="{5E4AE8D8-31A7-F74C-A6F6-BEF6AF2D4DF1}" destId="{68D6DBB3-A4BB-9149-8DCF-7B320B0F4B6B}" srcOrd="8" destOrd="0" presId="urn:microsoft.com/office/officeart/2005/8/layout/list1"/>
    <dgm:cxn modelId="{A9D19378-856D-B042-953F-AB0171CDEDAA}" type="presParOf" srcId="{68D6DBB3-A4BB-9149-8DCF-7B320B0F4B6B}" destId="{5AFD6067-B75F-804F-8B2D-71399B6F699B}" srcOrd="0" destOrd="0" presId="urn:microsoft.com/office/officeart/2005/8/layout/list1"/>
    <dgm:cxn modelId="{D5E9BB88-891A-AA41-8FC6-375F2E3F5527}" type="presParOf" srcId="{68D6DBB3-A4BB-9149-8DCF-7B320B0F4B6B}" destId="{89912E4E-162B-4840-AB37-7A40D77065FF}" srcOrd="1" destOrd="0" presId="urn:microsoft.com/office/officeart/2005/8/layout/list1"/>
    <dgm:cxn modelId="{EB2A2B1C-2BA7-914D-9E0A-CC7AA791B1FF}" type="presParOf" srcId="{5E4AE8D8-31A7-F74C-A6F6-BEF6AF2D4DF1}" destId="{EA6EFCEC-0BFF-7048-8D46-03E23FCE0846}" srcOrd="9" destOrd="0" presId="urn:microsoft.com/office/officeart/2005/8/layout/list1"/>
    <dgm:cxn modelId="{F0A55510-4C88-EA45-A634-482C4B93FF88}" type="presParOf" srcId="{5E4AE8D8-31A7-F74C-A6F6-BEF6AF2D4DF1}" destId="{64DEE8A4-EE98-D44B-8BE5-143984C05BEE}" srcOrd="10" destOrd="0" presId="urn:microsoft.com/office/officeart/2005/8/layout/list1"/>
    <dgm:cxn modelId="{CDEF9876-EEFE-4B43-BE61-408E1C6E188A}" type="presParOf" srcId="{5E4AE8D8-31A7-F74C-A6F6-BEF6AF2D4DF1}" destId="{9FCCB178-8F8B-3245-866B-9697ACBED557}" srcOrd="11" destOrd="0" presId="urn:microsoft.com/office/officeart/2005/8/layout/list1"/>
    <dgm:cxn modelId="{2FCADC66-5E54-5B41-BEBB-6571B2B4CBA7}" type="presParOf" srcId="{5E4AE8D8-31A7-F74C-A6F6-BEF6AF2D4DF1}" destId="{8F0BCAD0-A087-5242-A512-5430AAFC21DD}" srcOrd="12" destOrd="0" presId="urn:microsoft.com/office/officeart/2005/8/layout/list1"/>
    <dgm:cxn modelId="{925EA1D2-C8D5-8941-B643-88F91748A939}" type="presParOf" srcId="{8F0BCAD0-A087-5242-A512-5430AAFC21DD}" destId="{2B867819-555C-9740-916E-5B1E88F0917F}" srcOrd="0" destOrd="0" presId="urn:microsoft.com/office/officeart/2005/8/layout/list1"/>
    <dgm:cxn modelId="{29E09748-5BD8-E446-BB8B-E8BEA6A07F0C}" type="presParOf" srcId="{8F0BCAD0-A087-5242-A512-5430AAFC21DD}" destId="{93062526-42B2-3B4C-AD46-2AA8743194C5}" srcOrd="1" destOrd="0" presId="urn:microsoft.com/office/officeart/2005/8/layout/list1"/>
    <dgm:cxn modelId="{91CBDF86-968C-CC4A-B87E-FD2D39BE7EF4}" type="presParOf" srcId="{5E4AE8D8-31A7-F74C-A6F6-BEF6AF2D4DF1}" destId="{43888CD9-77C8-F446-B89B-58848B6FDF32}" srcOrd="13" destOrd="0" presId="urn:microsoft.com/office/officeart/2005/8/layout/list1"/>
    <dgm:cxn modelId="{208DD07A-98F4-8146-8DC2-57DB3D854CA0}" type="presParOf" srcId="{5E4AE8D8-31A7-F74C-A6F6-BEF6AF2D4DF1}" destId="{4E9843EC-B4D2-204D-A505-7EC7E1E6E154}" srcOrd="14" destOrd="0" presId="urn:microsoft.com/office/officeart/2005/8/layout/list1"/>
    <dgm:cxn modelId="{7E6B7947-6857-7945-AE72-F6F975D36D85}" type="presParOf" srcId="{5E4AE8D8-31A7-F74C-A6F6-BEF6AF2D4DF1}" destId="{00B6763A-F29F-9D46-8526-4E31E647AEAC}" srcOrd="15" destOrd="0" presId="urn:microsoft.com/office/officeart/2005/8/layout/list1"/>
    <dgm:cxn modelId="{1768CA08-1B42-5947-B6F3-9423FE118E1D}" type="presParOf" srcId="{5E4AE8D8-31A7-F74C-A6F6-BEF6AF2D4DF1}" destId="{B1C116BC-7DC8-0C46-8C2A-F516B2EE8A28}" srcOrd="16" destOrd="0" presId="urn:microsoft.com/office/officeart/2005/8/layout/list1"/>
    <dgm:cxn modelId="{94204BEC-17E8-7740-9F80-3ABD00265E81}" type="presParOf" srcId="{B1C116BC-7DC8-0C46-8C2A-F516B2EE8A28}" destId="{74A445D7-AD44-9F48-BE34-06A04868967A}" srcOrd="0" destOrd="0" presId="urn:microsoft.com/office/officeart/2005/8/layout/list1"/>
    <dgm:cxn modelId="{C5F20D54-1F23-0A42-B14E-0C693A657C6F}" type="presParOf" srcId="{B1C116BC-7DC8-0C46-8C2A-F516B2EE8A28}" destId="{97683559-851E-DB44-A6CF-BA4C8E62CDF6}" srcOrd="1" destOrd="0" presId="urn:microsoft.com/office/officeart/2005/8/layout/list1"/>
    <dgm:cxn modelId="{07123E4D-0F73-2544-B896-93A179EC142B}" type="presParOf" srcId="{5E4AE8D8-31A7-F74C-A6F6-BEF6AF2D4DF1}" destId="{028B2B0A-E911-6C4C-A8C4-F71B3AECA24A}" srcOrd="17" destOrd="0" presId="urn:microsoft.com/office/officeart/2005/8/layout/list1"/>
    <dgm:cxn modelId="{8411ED4E-8805-2945-8BE2-9F2B24FB40AC}" type="presParOf" srcId="{5E4AE8D8-31A7-F74C-A6F6-BEF6AF2D4DF1}" destId="{CFEF5084-924F-184B-9FDA-9BA573B1E30F}" srcOrd="18" destOrd="0" presId="urn:microsoft.com/office/officeart/2005/8/layout/list1"/>
    <dgm:cxn modelId="{0A450794-6FCD-7744-923C-C12735734C0E}" type="presParOf" srcId="{5E4AE8D8-31A7-F74C-A6F6-BEF6AF2D4DF1}" destId="{D20A43E3-F782-5749-9B7C-10CE9227541A}" srcOrd="19" destOrd="0" presId="urn:microsoft.com/office/officeart/2005/8/layout/list1"/>
    <dgm:cxn modelId="{76F0103D-A1E7-F348-AA98-030031DD1180}" type="presParOf" srcId="{5E4AE8D8-31A7-F74C-A6F6-BEF6AF2D4DF1}" destId="{92DB621E-B9F8-1C40-8B3C-1DA97643C632}" srcOrd="20" destOrd="0" presId="urn:microsoft.com/office/officeart/2005/8/layout/list1"/>
    <dgm:cxn modelId="{C3A3172D-32B7-5842-B852-FA09A846F616}" type="presParOf" srcId="{92DB621E-B9F8-1C40-8B3C-1DA97643C632}" destId="{E0A37803-13CA-0C42-BA36-1B8B38393FFD}" srcOrd="0" destOrd="0" presId="urn:microsoft.com/office/officeart/2005/8/layout/list1"/>
    <dgm:cxn modelId="{7B1A21AD-2781-7A4F-B696-EE8B0BD1666A}" type="presParOf" srcId="{92DB621E-B9F8-1C40-8B3C-1DA97643C632}" destId="{5053289B-7193-B145-AEE2-FE59824299CF}" srcOrd="1" destOrd="0" presId="urn:microsoft.com/office/officeart/2005/8/layout/list1"/>
    <dgm:cxn modelId="{A60F3232-E39C-BF41-B056-7C7CA339CD0A}" type="presParOf" srcId="{5E4AE8D8-31A7-F74C-A6F6-BEF6AF2D4DF1}" destId="{E11A39EF-3543-5E41-B894-372215E3CB31}" srcOrd="21" destOrd="0" presId="urn:microsoft.com/office/officeart/2005/8/layout/list1"/>
    <dgm:cxn modelId="{9F14F82B-000E-C741-8145-A97F1E1FBC10}" type="presParOf" srcId="{5E4AE8D8-31A7-F74C-A6F6-BEF6AF2D4DF1}" destId="{F58D582F-DF1E-4B4F-ACCE-7891727E3E7C}" srcOrd="22" destOrd="0" presId="urn:microsoft.com/office/officeart/2005/8/layout/list1"/>
    <dgm:cxn modelId="{CBFDAB97-755B-2B47-A7D6-25B59459932B}" type="presParOf" srcId="{5E4AE8D8-31A7-F74C-A6F6-BEF6AF2D4DF1}" destId="{E3BD0265-D495-7E4F-B903-8945EA7EBFD6}" srcOrd="23" destOrd="0" presId="urn:microsoft.com/office/officeart/2005/8/layout/list1"/>
    <dgm:cxn modelId="{B57B148B-14D1-A047-BE8D-2D23F24E65D0}" type="presParOf" srcId="{5E4AE8D8-31A7-F74C-A6F6-BEF6AF2D4DF1}" destId="{316EB8B8-940C-AD4B-BBB6-6F8C6CACB3F4}" srcOrd="24" destOrd="0" presId="urn:microsoft.com/office/officeart/2005/8/layout/list1"/>
    <dgm:cxn modelId="{89FA5601-477B-EA48-B66B-586A65CA26A9}" type="presParOf" srcId="{316EB8B8-940C-AD4B-BBB6-6F8C6CACB3F4}" destId="{2D98D2B3-153E-D340-B4D8-60071F8F3A85}" srcOrd="0" destOrd="0" presId="urn:microsoft.com/office/officeart/2005/8/layout/list1"/>
    <dgm:cxn modelId="{33CB2EB9-AC31-C64B-8C31-A132F21AC36D}" type="presParOf" srcId="{316EB8B8-940C-AD4B-BBB6-6F8C6CACB3F4}" destId="{E3FF601C-BB98-7A41-A2ED-A0B15B43C9F9}" srcOrd="1" destOrd="0" presId="urn:microsoft.com/office/officeart/2005/8/layout/list1"/>
    <dgm:cxn modelId="{26C6A673-26A5-204E-845D-F0F2BF9C009A}" type="presParOf" srcId="{5E4AE8D8-31A7-F74C-A6F6-BEF6AF2D4DF1}" destId="{85EE1700-E3C1-0C46-BC76-DDB3F5BEA54E}" srcOrd="25" destOrd="0" presId="urn:microsoft.com/office/officeart/2005/8/layout/list1"/>
    <dgm:cxn modelId="{23A8B964-DA35-5B4F-9424-C807C5B73657}" type="presParOf" srcId="{5E4AE8D8-31A7-F74C-A6F6-BEF6AF2D4DF1}" destId="{85AB9267-E51C-5F47-BEB7-D7A9119C429A}" srcOrd="26" destOrd="0" presId="urn:microsoft.com/office/officeart/2005/8/layout/list1"/>
    <dgm:cxn modelId="{F687CDCA-4AB4-6C43-9880-5F3A730F28EF}" type="presParOf" srcId="{5E4AE8D8-31A7-F74C-A6F6-BEF6AF2D4DF1}" destId="{DEEFC7E9-F75A-2544-B338-3C5BFF635B1F}" srcOrd="27" destOrd="0" presId="urn:microsoft.com/office/officeart/2005/8/layout/list1"/>
    <dgm:cxn modelId="{FCE0D8BA-39FB-134B-A2D0-C67C27E4C30D}" type="presParOf" srcId="{5E4AE8D8-31A7-F74C-A6F6-BEF6AF2D4DF1}" destId="{A4C9E7F1-1056-894B-97A3-998EE7296F05}" srcOrd="28" destOrd="0" presId="urn:microsoft.com/office/officeart/2005/8/layout/list1"/>
    <dgm:cxn modelId="{4AAC0678-3097-5443-A5DE-10095F5FCC6B}" type="presParOf" srcId="{A4C9E7F1-1056-894B-97A3-998EE7296F05}" destId="{D8E273CB-3472-864D-80B1-80CCFAB0F64B}" srcOrd="0" destOrd="0" presId="urn:microsoft.com/office/officeart/2005/8/layout/list1"/>
    <dgm:cxn modelId="{987AA345-4856-9C4C-A825-B59F57ACB5A9}" type="presParOf" srcId="{A4C9E7F1-1056-894B-97A3-998EE7296F05}" destId="{E0ACB45E-128B-AE47-B5A5-3868C2A2271C}" srcOrd="1" destOrd="0" presId="urn:microsoft.com/office/officeart/2005/8/layout/list1"/>
    <dgm:cxn modelId="{8671B457-28CB-7D46-8911-F251FF45E3DC}" type="presParOf" srcId="{5E4AE8D8-31A7-F74C-A6F6-BEF6AF2D4DF1}" destId="{767E3738-119A-CA45-909E-F28A645DA6C4}" srcOrd="29" destOrd="0" presId="urn:microsoft.com/office/officeart/2005/8/layout/list1"/>
    <dgm:cxn modelId="{16130ED7-88C4-D648-97B2-18EE36F0421D}" type="presParOf" srcId="{5E4AE8D8-31A7-F74C-A6F6-BEF6AF2D4DF1}" destId="{1A3482F9-EE33-6541-8E21-7322EA796425}" srcOrd="30" destOrd="0" presId="urn:microsoft.com/office/officeart/2005/8/layout/list1"/>
    <dgm:cxn modelId="{18970201-33F6-1641-952B-30CC3280F9C5}" type="presParOf" srcId="{5E4AE8D8-31A7-F74C-A6F6-BEF6AF2D4DF1}" destId="{C9E5E4F5-C86B-7B4F-9A39-415E9A398CA5}" srcOrd="31" destOrd="0" presId="urn:microsoft.com/office/officeart/2005/8/layout/list1"/>
    <dgm:cxn modelId="{CFFBEC99-E66C-AE4B-86C1-BF1C6D014114}" type="presParOf" srcId="{5E4AE8D8-31A7-F74C-A6F6-BEF6AF2D4DF1}" destId="{F27E14D6-6507-224F-AD18-22BDE28B0893}" srcOrd="32" destOrd="0" presId="urn:microsoft.com/office/officeart/2005/8/layout/list1"/>
    <dgm:cxn modelId="{9B2A5DBD-61C7-9F47-B10F-6C5135FD9B03}" type="presParOf" srcId="{F27E14D6-6507-224F-AD18-22BDE28B0893}" destId="{77AFB0CA-8C2D-8347-ADC3-6198DADB1CFD}" srcOrd="0" destOrd="0" presId="urn:microsoft.com/office/officeart/2005/8/layout/list1"/>
    <dgm:cxn modelId="{17B0DA5E-E045-2C45-8745-759841055EAE}" type="presParOf" srcId="{F27E14D6-6507-224F-AD18-22BDE28B0893}" destId="{AA516F94-9208-2248-908B-5B4AF0939F47}" srcOrd="1" destOrd="0" presId="urn:microsoft.com/office/officeart/2005/8/layout/list1"/>
    <dgm:cxn modelId="{BBE4E087-440E-2B49-8297-C4623A572474}" type="presParOf" srcId="{5E4AE8D8-31A7-F74C-A6F6-BEF6AF2D4DF1}" destId="{62AECFC4-F61C-0244-A389-904C3CF16BED}" srcOrd="33" destOrd="0" presId="urn:microsoft.com/office/officeart/2005/8/layout/list1"/>
    <dgm:cxn modelId="{9DE56CF8-B854-DF4F-86D0-0F9D4604B702}" type="presParOf" srcId="{5E4AE8D8-31A7-F74C-A6F6-BEF6AF2D4DF1}" destId="{E52720EC-355D-BD42-B5DF-C2854A9E7B4F}" srcOrd="34" destOrd="0" presId="urn:microsoft.com/office/officeart/2005/8/layout/list1"/>
    <dgm:cxn modelId="{E8FA9F9C-D190-A443-A58D-0DDDE96FBD7B}" type="presParOf" srcId="{5E4AE8D8-31A7-F74C-A6F6-BEF6AF2D4DF1}" destId="{A1DCFD70-7D47-DA4F-A3E9-A6A556D4DCC9}" srcOrd="35" destOrd="0" presId="urn:microsoft.com/office/officeart/2005/8/layout/list1"/>
    <dgm:cxn modelId="{AD6C6606-3DBD-934F-A8DF-5BB5ADD687C1}" type="presParOf" srcId="{5E4AE8D8-31A7-F74C-A6F6-BEF6AF2D4DF1}" destId="{DB3D9076-7F0A-0644-A757-9A68448C22F3}" srcOrd="36" destOrd="0" presId="urn:microsoft.com/office/officeart/2005/8/layout/list1"/>
    <dgm:cxn modelId="{55FF1FBE-53D9-8B46-9BC2-6DDCC0EF8FC9}" type="presParOf" srcId="{DB3D9076-7F0A-0644-A757-9A68448C22F3}" destId="{61DEE200-3A01-EA4D-8B57-FC7DE0915D90}" srcOrd="0" destOrd="0" presId="urn:microsoft.com/office/officeart/2005/8/layout/list1"/>
    <dgm:cxn modelId="{050DC9C8-6C7F-F746-A659-38F8BEFABB1D}" type="presParOf" srcId="{DB3D9076-7F0A-0644-A757-9A68448C22F3}" destId="{A0454198-477D-B942-9517-9FC107BC051F}" srcOrd="1" destOrd="0" presId="urn:microsoft.com/office/officeart/2005/8/layout/list1"/>
    <dgm:cxn modelId="{DCDE632B-76EC-9F45-85E0-09F767DB2663}" type="presParOf" srcId="{5E4AE8D8-31A7-F74C-A6F6-BEF6AF2D4DF1}" destId="{E75F2C3F-178F-CF42-9131-FA1823B8CB67}" srcOrd="37" destOrd="0" presId="urn:microsoft.com/office/officeart/2005/8/layout/list1"/>
    <dgm:cxn modelId="{2E2478E0-DD61-8645-9285-F5C7D549959B}" type="presParOf" srcId="{5E4AE8D8-31A7-F74C-A6F6-BEF6AF2D4DF1}" destId="{D2FD1F98-FE18-4C40-AE7E-F4760189724D}" srcOrd="3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5B33BFC-E4B7-4355-A9E7-C05602B95EC0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0B244E50-AAE9-438A-A150-16A567509479}">
      <dgm:prSet custT="1"/>
      <dgm:spPr/>
      <dgm:t>
        <a:bodyPr/>
        <a:lstStyle/>
        <a:p>
          <a:pPr algn="just"/>
          <a:r>
            <a:rPr lang="es-ES" sz="2800" dirty="0"/>
            <a:t>Son EDO y deben declararse la infección gonocócica, infección genital por Chlamydia trachomatis, linfogranuloma venéreo, sífilis, herpes genital e infección por el VIH</a:t>
          </a:r>
          <a:endParaRPr lang="en-US" sz="2800" dirty="0"/>
        </a:p>
      </dgm:t>
    </dgm:pt>
    <dgm:pt modelId="{14A8FF4E-6A6C-46D6-A415-2A0F889B695D}" type="parTrans" cxnId="{771C9AAB-C52A-4E1D-BD19-5039859425CA}">
      <dgm:prSet/>
      <dgm:spPr/>
      <dgm:t>
        <a:bodyPr/>
        <a:lstStyle/>
        <a:p>
          <a:endParaRPr lang="en-US"/>
        </a:p>
      </dgm:t>
    </dgm:pt>
    <dgm:pt modelId="{2E318F42-C627-4290-BB83-4CA5E0F8197D}" type="sibTrans" cxnId="{771C9AAB-C52A-4E1D-BD19-5039859425CA}">
      <dgm:prSet/>
      <dgm:spPr/>
      <dgm:t>
        <a:bodyPr/>
        <a:lstStyle/>
        <a:p>
          <a:endParaRPr lang="en-US"/>
        </a:p>
      </dgm:t>
    </dgm:pt>
    <dgm:pt modelId="{9289349A-05B6-4C87-93AB-E1652F2EB961}">
      <dgm:prSet custT="1"/>
      <dgm:spPr/>
      <dgm:t>
        <a:bodyPr/>
        <a:lstStyle/>
        <a:p>
          <a:pPr algn="just"/>
          <a:r>
            <a:rPr lang="es-ES" sz="2800" dirty="0"/>
            <a:t>Elaborado por Epidemiologia protocolo para la realización de los estudios de contactos</a:t>
          </a:r>
          <a:endParaRPr lang="en-US" sz="2800" dirty="0"/>
        </a:p>
      </dgm:t>
    </dgm:pt>
    <dgm:pt modelId="{CA582F60-BEE1-4746-87C3-5FC9FE7DA293}" type="parTrans" cxnId="{55E2FD2A-9C57-410A-BC85-5C74B120A868}">
      <dgm:prSet/>
      <dgm:spPr/>
      <dgm:t>
        <a:bodyPr/>
        <a:lstStyle/>
        <a:p>
          <a:endParaRPr lang="en-US"/>
        </a:p>
      </dgm:t>
    </dgm:pt>
    <dgm:pt modelId="{0BD05915-3364-48E3-887D-852FD64ECFFB}" type="sibTrans" cxnId="{55E2FD2A-9C57-410A-BC85-5C74B120A868}">
      <dgm:prSet/>
      <dgm:spPr/>
      <dgm:t>
        <a:bodyPr/>
        <a:lstStyle/>
        <a:p>
          <a:endParaRPr lang="en-US"/>
        </a:p>
      </dgm:t>
    </dgm:pt>
    <dgm:pt modelId="{382CF79B-B7F4-F94E-9B5B-C35DF6F1BA79}">
      <dgm:prSet custT="1"/>
      <dgm:spPr/>
      <dgm:t>
        <a:bodyPr/>
        <a:lstStyle/>
        <a:p>
          <a:pPr algn="just"/>
          <a:r>
            <a:rPr lang="es-ES_tradnl" sz="2800" noProof="0" dirty="0"/>
            <a:t>Automatización de la declaración de EDO. Además directa desde microbiología </a:t>
          </a:r>
        </a:p>
      </dgm:t>
    </dgm:pt>
    <dgm:pt modelId="{802FE6C0-41C8-B047-A676-59D9ECE5BB74}" type="parTrans" cxnId="{5E341C4F-6EF5-3A43-A435-5369332EA118}">
      <dgm:prSet/>
      <dgm:spPr/>
      <dgm:t>
        <a:bodyPr/>
        <a:lstStyle/>
        <a:p>
          <a:endParaRPr lang="es-ES"/>
        </a:p>
      </dgm:t>
    </dgm:pt>
    <dgm:pt modelId="{D355033E-3C54-AE47-A97A-D6CF374F002F}" type="sibTrans" cxnId="{5E341C4F-6EF5-3A43-A435-5369332EA118}">
      <dgm:prSet/>
      <dgm:spPr/>
      <dgm:t>
        <a:bodyPr/>
        <a:lstStyle/>
        <a:p>
          <a:endParaRPr lang="es-ES"/>
        </a:p>
      </dgm:t>
    </dgm:pt>
    <dgm:pt modelId="{0DBAEF71-5315-5F4F-9784-367204FDB46C}" type="pres">
      <dgm:prSet presAssocID="{65B33BFC-E4B7-4355-A9E7-C05602B95EC0}" presName="linear" presStyleCnt="0">
        <dgm:presLayoutVars>
          <dgm:animLvl val="lvl"/>
          <dgm:resizeHandles val="exact"/>
        </dgm:presLayoutVars>
      </dgm:prSet>
      <dgm:spPr/>
    </dgm:pt>
    <dgm:pt modelId="{2358ADE7-5E28-3845-8EF7-AE7C2395D2FE}" type="pres">
      <dgm:prSet presAssocID="{0B244E50-AAE9-438A-A150-16A567509479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6AC8D668-AF2B-B14C-971B-152AB9A9CEDC}" type="pres">
      <dgm:prSet presAssocID="{2E318F42-C627-4290-BB83-4CA5E0F8197D}" presName="spacer" presStyleCnt="0"/>
      <dgm:spPr/>
    </dgm:pt>
    <dgm:pt modelId="{95F53EFF-EFDB-FB43-93F6-FCF4C45FD02F}" type="pres">
      <dgm:prSet presAssocID="{382CF79B-B7F4-F94E-9B5B-C35DF6F1BA79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03C21DC-E5E0-AD48-923A-147A6D98C754}" type="pres">
      <dgm:prSet presAssocID="{D355033E-3C54-AE47-A97A-D6CF374F002F}" presName="spacer" presStyleCnt="0"/>
      <dgm:spPr/>
    </dgm:pt>
    <dgm:pt modelId="{0058CA8B-0A26-3740-A4CB-B4652F653C94}" type="pres">
      <dgm:prSet presAssocID="{9289349A-05B6-4C87-93AB-E1652F2EB961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55E2FD2A-9C57-410A-BC85-5C74B120A868}" srcId="{65B33BFC-E4B7-4355-A9E7-C05602B95EC0}" destId="{9289349A-05B6-4C87-93AB-E1652F2EB961}" srcOrd="2" destOrd="0" parTransId="{CA582F60-BEE1-4746-87C3-5FC9FE7DA293}" sibTransId="{0BD05915-3364-48E3-887D-852FD64ECFFB}"/>
    <dgm:cxn modelId="{17F78741-74FB-1F40-B881-2EA9D0573F70}" type="presOf" srcId="{382CF79B-B7F4-F94E-9B5B-C35DF6F1BA79}" destId="{95F53EFF-EFDB-FB43-93F6-FCF4C45FD02F}" srcOrd="0" destOrd="0" presId="urn:microsoft.com/office/officeart/2005/8/layout/vList2"/>
    <dgm:cxn modelId="{5E341C4F-6EF5-3A43-A435-5369332EA118}" srcId="{65B33BFC-E4B7-4355-A9E7-C05602B95EC0}" destId="{382CF79B-B7F4-F94E-9B5B-C35DF6F1BA79}" srcOrd="1" destOrd="0" parTransId="{802FE6C0-41C8-B047-A676-59D9ECE5BB74}" sibTransId="{D355033E-3C54-AE47-A97A-D6CF374F002F}"/>
    <dgm:cxn modelId="{25CA4C58-6D1B-7B4A-80CB-10C3D806EB68}" type="presOf" srcId="{9289349A-05B6-4C87-93AB-E1652F2EB961}" destId="{0058CA8B-0A26-3740-A4CB-B4652F653C94}" srcOrd="0" destOrd="0" presId="urn:microsoft.com/office/officeart/2005/8/layout/vList2"/>
    <dgm:cxn modelId="{DD591279-FE2F-F84B-BDC5-DAC8AD2F361B}" type="presOf" srcId="{0B244E50-AAE9-438A-A150-16A567509479}" destId="{2358ADE7-5E28-3845-8EF7-AE7C2395D2FE}" srcOrd="0" destOrd="0" presId="urn:microsoft.com/office/officeart/2005/8/layout/vList2"/>
    <dgm:cxn modelId="{BCD9FD82-8370-0746-9E7E-140784C7D41D}" type="presOf" srcId="{65B33BFC-E4B7-4355-A9E7-C05602B95EC0}" destId="{0DBAEF71-5315-5F4F-9784-367204FDB46C}" srcOrd="0" destOrd="0" presId="urn:microsoft.com/office/officeart/2005/8/layout/vList2"/>
    <dgm:cxn modelId="{771C9AAB-C52A-4E1D-BD19-5039859425CA}" srcId="{65B33BFC-E4B7-4355-A9E7-C05602B95EC0}" destId="{0B244E50-AAE9-438A-A150-16A567509479}" srcOrd="0" destOrd="0" parTransId="{14A8FF4E-6A6C-46D6-A415-2A0F889B695D}" sibTransId="{2E318F42-C627-4290-BB83-4CA5E0F8197D}"/>
    <dgm:cxn modelId="{D51E9D05-6BD2-F74D-AFDF-BCE74C4F76E3}" type="presParOf" srcId="{0DBAEF71-5315-5F4F-9784-367204FDB46C}" destId="{2358ADE7-5E28-3845-8EF7-AE7C2395D2FE}" srcOrd="0" destOrd="0" presId="urn:microsoft.com/office/officeart/2005/8/layout/vList2"/>
    <dgm:cxn modelId="{4B2A9CB7-4E38-2D47-BE56-2F38755240E1}" type="presParOf" srcId="{0DBAEF71-5315-5F4F-9784-367204FDB46C}" destId="{6AC8D668-AF2B-B14C-971B-152AB9A9CEDC}" srcOrd="1" destOrd="0" presId="urn:microsoft.com/office/officeart/2005/8/layout/vList2"/>
    <dgm:cxn modelId="{63772B78-AA1B-A744-922C-90B13927ACFF}" type="presParOf" srcId="{0DBAEF71-5315-5F4F-9784-367204FDB46C}" destId="{95F53EFF-EFDB-FB43-93F6-FCF4C45FD02F}" srcOrd="2" destOrd="0" presId="urn:microsoft.com/office/officeart/2005/8/layout/vList2"/>
    <dgm:cxn modelId="{8A63D6E7-9974-1844-872A-7AA3E9081230}" type="presParOf" srcId="{0DBAEF71-5315-5F4F-9784-367204FDB46C}" destId="{803C21DC-E5E0-AD48-923A-147A6D98C754}" srcOrd="3" destOrd="0" presId="urn:microsoft.com/office/officeart/2005/8/layout/vList2"/>
    <dgm:cxn modelId="{E2CA0191-8396-7246-BABD-4159CBCFFA86}" type="presParOf" srcId="{0DBAEF71-5315-5F4F-9784-367204FDB46C}" destId="{0058CA8B-0A26-3740-A4CB-B4652F653C94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1D3EC8-4E76-4342-9D97-88A3BF5F67F8}">
      <dsp:nvSpPr>
        <dsp:cNvPr id="0" name=""/>
        <dsp:cNvSpPr/>
      </dsp:nvSpPr>
      <dsp:spPr>
        <a:xfrm>
          <a:off x="0" y="1621"/>
          <a:ext cx="1055846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5E7DC9-9C98-904A-A765-D35D0051DF32}">
      <dsp:nvSpPr>
        <dsp:cNvPr id="0" name=""/>
        <dsp:cNvSpPr/>
      </dsp:nvSpPr>
      <dsp:spPr>
        <a:xfrm>
          <a:off x="0" y="1621"/>
          <a:ext cx="10558463" cy="11059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000" kern="1200" dirty="0"/>
            <a:t>Epidemiologia del VIH e ITS en Andalucía en 2021</a:t>
          </a:r>
        </a:p>
      </dsp:txBody>
      <dsp:txXfrm>
        <a:off x="0" y="1621"/>
        <a:ext cx="10558463" cy="1105995"/>
      </dsp:txXfrm>
    </dsp:sp>
    <dsp:sp modelId="{A0E518F5-B4C2-D34B-A0F9-47F74DC62637}">
      <dsp:nvSpPr>
        <dsp:cNvPr id="0" name=""/>
        <dsp:cNvSpPr/>
      </dsp:nvSpPr>
      <dsp:spPr>
        <a:xfrm>
          <a:off x="0" y="1107617"/>
          <a:ext cx="1055846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38B20D-73BC-AC48-AB9A-01DCDB1B7227}">
      <dsp:nvSpPr>
        <dsp:cNvPr id="0" name=""/>
        <dsp:cNvSpPr/>
      </dsp:nvSpPr>
      <dsp:spPr>
        <a:xfrm>
          <a:off x="0" y="1107617"/>
          <a:ext cx="10558463" cy="11059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000" kern="1200" dirty="0"/>
            <a:t>Nuevo PAITSIDA</a:t>
          </a:r>
        </a:p>
      </dsp:txBody>
      <dsp:txXfrm>
        <a:off x="0" y="1107617"/>
        <a:ext cx="10558463" cy="1105995"/>
      </dsp:txXfrm>
    </dsp:sp>
    <dsp:sp modelId="{F69B8B63-0DFF-594B-83E2-31DFD4954BB6}">
      <dsp:nvSpPr>
        <dsp:cNvPr id="0" name=""/>
        <dsp:cNvSpPr/>
      </dsp:nvSpPr>
      <dsp:spPr>
        <a:xfrm>
          <a:off x="0" y="2213613"/>
          <a:ext cx="1055846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A9816E-A8C2-A249-9AC5-F3237EF41238}">
      <dsp:nvSpPr>
        <dsp:cNvPr id="0" name=""/>
        <dsp:cNvSpPr/>
      </dsp:nvSpPr>
      <dsp:spPr>
        <a:xfrm>
          <a:off x="0" y="2213613"/>
          <a:ext cx="10558463" cy="11059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000" kern="1200" dirty="0"/>
            <a:t>Estrategia de manejo de las ITS en Andalucía</a:t>
          </a:r>
        </a:p>
      </dsp:txBody>
      <dsp:txXfrm>
        <a:off x="0" y="2213613"/>
        <a:ext cx="10558463" cy="110599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767377-D1B7-C345-BEA0-68F6811E9A2F}">
      <dsp:nvSpPr>
        <dsp:cNvPr id="0" name=""/>
        <dsp:cNvSpPr/>
      </dsp:nvSpPr>
      <dsp:spPr>
        <a:xfrm>
          <a:off x="0" y="5656"/>
          <a:ext cx="11746103" cy="9921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0" i="0" kern="1200" baseline="0" dirty="0"/>
            <a:t>El </a:t>
          </a:r>
          <a:r>
            <a:rPr lang="es-ES" sz="2400" b="1" i="0" kern="1200" baseline="0" dirty="0"/>
            <a:t>86% ocurrió en hombres </a:t>
          </a:r>
          <a:r>
            <a:rPr lang="es-ES" sz="2400" b="0" i="0" kern="1200" baseline="0" dirty="0"/>
            <a:t>y el 13% en mujeres, siendo la relación hombre/mujer de 6,6:1. </a:t>
          </a:r>
          <a:endParaRPr lang="es-ES" sz="2400" kern="1200" dirty="0"/>
        </a:p>
      </dsp:txBody>
      <dsp:txXfrm>
        <a:off x="48433" y="54089"/>
        <a:ext cx="11649237" cy="895294"/>
      </dsp:txXfrm>
    </dsp:sp>
    <dsp:sp modelId="{C862A94E-B47D-5B41-86FD-4A2A3A34B694}">
      <dsp:nvSpPr>
        <dsp:cNvPr id="0" name=""/>
        <dsp:cNvSpPr/>
      </dsp:nvSpPr>
      <dsp:spPr>
        <a:xfrm>
          <a:off x="0" y="1150456"/>
          <a:ext cx="11746103" cy="9921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0" i="0" kern="1200" baseline="0" dirty="0"/>
            <a:t>La categoría de transmisión más frecuente fue la de</a:t>
          </a:r>
          <a:r>
            <a:rPr lang="es-ES" sz="2400" b="1" i="0" kern="1200" baseline="0" dirty="0"/>
            <a:t> HSH (45%)</a:t>
          </a:r>
          <a:endParaRPr lang="es-ES" sz="2400" kern="1200" dirty="0"/>
        </a:p>
      </dsp:txBody>
      <dsp:txXfrm>
        <a:off x="48433" y="1198889"/>
        <a:ext cx="11649237" cy="895294"/>
      </dsp:txXfrm>
    </dsp:sp>
    <dsp:sp modelId="{622E2FF7-02C9-424A-BBA1-4ADF4C928089}">
      <dsp:nvSpPr>
        <dsp:cNvPr id="0" name=""/>
        <dsp:cNvSpPr/>
      </dsp:nvSpPr>
      <dsp:spPr>
        <a:xfrm>
          <a:off x="0" y="2295256"/>
          <a:ext cx="11746103" cy="9921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0" i="0" kern="1200" baseline="0" dirty="0"/>
            <a:t>Son </a:t>
          </a:r>
          <a:r>
            <a:rPr lang="es-ES" sz="2400" b="1" i="0" kern="1200" baseline="0" dirty="0"/>
            <a:t>extranjeros el 29%</a:t>
          </a:r>
          <a:r>
            <a:rPr lang="es-ES" sz="2400" b="0" i="0" kern="1200" baseline="0" dirty="0"/>
            <a:t>. </a:t>
          </a:r>
          <a:endParaRPr lang="es-ES" sz="2400" kern="1200" dirty="0"/>
        </a:p>
      </dsp:txBody>
      <dsp:txXfrm>
        <a:off x="48433" y="2343689"/>
        <a:ext cx="11649237" cy="895294"/>
      </dsp:txXfrm>
    </dsp:sp>
    <dsp:sp modelId="{C135E0AD-E6A7-0C4F-8EF3-4B07E3C3E326}">
      <dsp:nvSpPr>
        <dsp:cNvPr id="0" name=""/>
        <dsp:cNvSpPr/>
      </dsp:nvSpPr>
      <dsp:spPr>
        <a:xfrm>
          <a:off x="0" y="3440056"/>
          <a:ext cx="11746103" cy="9921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0" i="0" kern="1200" baseline="0" dirty="0"/>
            <a:t>La mayoría de los casos fueron entre </a:t>
          </a:r>
          <a:r>
            <a:rPr lang="es-ES" sz="2400" b="1" i="0" kern="1200" baseline="0" dirty="0"/>
            <a:t>25-44 años </a:t>
          </a:r>
          <a:r>
            <a:rPr lang="es-ES" sz="2400" b="0" i="0" kern="1200" baseline="0" dirty="0"/>
            <a:t>(51%). 10% &lt; 25 años</a:t>
          </a:r>
          <a:endParaRPr lang="es-ES" sz="2400" kern="1200" dirty="0"/>
        </a:p>
      </dsp:txBody>
      <dsp:txXfrm>
        <a:off x="48433" y="3488489"/>
        <a:ext cx="11649237" cy="895294"/>
      </dsp:txXfrm>
    </dsp:sp>
    <dsp:sp modelId="{1AEE382A-2F0F-4645-AF88-A2EE981A8730}">
      <dsp:nvSpPr>
        <dsp:cNvPr id="0" name=""/>
        <dsp:cNvSpPr/>
      </dsp:nvSpPr>
      <dsp:spPr>
        <a:xfrm>
          <a:off x="0" y="4584856"/>
          <a:ext cx="11746103" cy="9921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0" i="0" kern="1200" baseline="0" dirty="0"/>
            <a:t>El </a:t>
          </a:r>
          <a:r>
            <a:rPr lang="es-ES" sz="2400" b="1" i="0" kern="1200" baseline="0" dirty="0"/>
            <a:t>53,6</a:t>
          </a:r>
          <a:r>
            <a:rPr lang="es-ES" sz="2400" b="0" i="0" kern="1200" baseline="0" dirty="0"/>
            <a:t>% eran </a:t>
          </a:r>
          <a:r>
            <a:rPr lang="es-ES" sz="2400" b="1" i="0" kern="1200" baseline="0" dirty="0"/>
            <a:t>diagnósticos tardíos.</a:t>
          </a:r>
          <a:r>
            <a:rPr lang="es-ES" sz="2400" b="0" i="0" kern="1200" baseline="0" dirty="0"/>
            <a:t>  Fue mayor en heterosexuales (54%) que en HSH (33%)</a:t>
          </a:r>
          <a:endParaRPr lang="es-ES" sz="2400" kern="1200" dirty="0"/>
        </a:p>
      </dsp:txBody>
      <dsp:txXfrm>
        <a:off x="48433" y="4633289"/>
        <a:ext cx="11649237" cy="89529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09B5CC-CB14-9140-ACDE-7D98A2A7EA2C}">
      <dsp:nvSpPr>
        <dsp:cNvPr id="0" name=""/>
        <dsp:cNvSpPr/>
      </dsp:nvSpPr>
      <dsp:spPr>
        <a:xfrm>
          <a:off x="0" y="1159"/>
          <a:ext cx="1149927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3679AF-3794-CC4C-835F-2F098E40AE76}">
      <dsp:nvSpPr>
        <dsp:cNvPr id="0" name=""/>
        <dsp:cNvSpPr/>
      </dsp:nvSpPr>
      <dsp:spPr>
        <a:xfrm>
          <a:off x="0" y="1159"/>
          <a:ext cx="11499272" cy="7908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0" i="0" kern="1200" baseline="0"/>
            <a:t>En 2021 se notificaron en Andalucía </a:t>
          </a:r>
          <a:r>
            <a:rPr lang="es-ES" sz="2200" b="1" i="0" kern="1200" baseline="0"/>
            <a:t>82 nuevos casos de sida </a:t>
          </a:r>
          <a:r>
            <a:rPr lang="es-ES" sz="2200" b="0" i="0" kern="1200" baseline="0"/>
            <a:t>(0,97 casos por 100.000 habitantes). </a:t>
          </a:r>
          <a:endParaRPr lang="es-ES" sz="2200" kern="1200"/>
        </a:p>
      </dsp:txBody>
      <dsp:txXfrm>
        <a:off x="0" y="1159"/>
        <a:ext cx="11499272" cy="790875"/>
      </dsp:txXfrm>
    </dsp:sp>
    <dsp:sp modelId="{2686AA4A-B0B1-9247-B06B-86AA4EE33033}">
      <dsp:nvSpPr>
        <dsp:cNvPr id="0" name=""/>
        <dsp:cNvSpPr/>
      </dsp:nvSpPr>
      <dsp:spPr>
        <a:xfrm>
          <a:off x="0" y="792035"/>
          <a:ext cx="1149927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26F8C8-8C11-6C4F-B9B2-F8247FE9BFD3}">
      <dsp:nvSpPr>
        <dsp:cNvPr id="0" name=""/>
        <dsp:cNvSpPr/>
      </dsp:nvSpPr>
      <dsp:spPr>
        <a:xfrm>
          <a:off x="0" y="792035"/>
          <a:ext cx="11499272" cy="7908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0" i="0" kern="1200" baseline="0"/>
            <a:t>La </a:t>
          </a:r>
          <a:r>
            <a:rPr lang="es-ES" sz="2200" b="1" i="0" kern="1200" baseline="0"/>
            <a:t>incidencia de sida ha caído espectacularmente</a:t>
          </a:r>
          <a:r>
            <a:rPr lang="es-ES" sz="2200" b="0" i="0" kern="1200" baseline="0"/>
            <a:t> desde su pico máximo en 1994 donde la tasa era 16,96 casos por 100.000 habitantes. </a:t>
          </a:r>
          <a:endParaRPr lang="es-ES" sz="2200" kern="1200"/>
        </a:p>
      </dsp:txBody>
      <dsp:txXfrm>
        <a:off x="0" y="792035"/>
        <a:ext cx="11499272" cy="790875"/>
      </dsp:txXfrm>
    </dsp:sp>
    <dsp:sp modelId="{08778E00-9EFE-8E4F-B1DD-3D6855DC20AF}">
      <dsp:nvSpPr>
        <dsp:cNvPr id="0" name=""/>
        <dsp:cNvSpPr/>
      </dsp:nvSpPr>
      <dsp:spPr>
        <a:xfrm>
          <a:off x="0" y="1582910"/>
          <a:ext cx="1149927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88623F-C167-614D-9F17-237AB3C6B839}">
      <dsp:nvSpPr>
        <dsp:cNvPr id="0" name=""/>
        <dsp:cNvSpPr/>
      </dsp:nvSpPr>
      <dsp:spPr>
        <a:xfrm>
          <a:off x="0" y="1582910"/>
          <a:ext cx="11499272" cy="7908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0" i="0" kern="1200" baseline="0"/>
            <a:t>Las principales enfermedades indicadoras de sida fueron la neumonía por Pneumocystis, el sarcoma de Kaposi y la candidiasis esofágica. Fallecieron por sida 11 personas.</a:t>
          </a:r>
          <a:endParaRPr lang="es-ES" sz="2200" kern="1200"/>
        </a:p>
      </dsp:txBody>
      <dsp:txXfrm>
        <a:off x="0" y="1582910"/>
        <a:ext cx="11499272" cy="79087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E7B14E-4045-6749-94BB-34AC7F778916}">
      <dsp:nvSpPr>
        <dsp:cNvPr id="0" name=""/>
        <dsp:cNvSpPr/>
      </dsp:nvSpPr>
      <dsp:spPr>
        <a:xfrm>
          <a:off x="0" y="108762"/>
          <a:ext cx="8408486" cy="1216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600" kern="1200" dirty="0"/>
            <a:t>INFECCIONES DE TRANSMISION SEXUAL</a:t>
          </a:r>
        </a:p>
      </dsp:txBody>
      <dsp:txXfrm>
        <a:off x="59399" y="168161"/>
        <a:ext cx="8289688" cy="109800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7C3937-1461-9A46-A42D-0ABBE88993F9}">
      <dsp:nvSpPr>
        <dsp:cNvPr id="0" name=""/>
        <dsp:cNvSpPr/>
      </dsp:nvSpPr>
      <dsp:spPr>
        <a:xfrm>
          <a:off x="0" y="37748"/>
          <a:ext cx="11521440" cy="879840"/>
        </a:xfrm>
        <a:prstGeom prst="round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400" b="0" i="0" kern="1200" baseline="0" dirty="0"/>
            <a:t>La mayor frecuencia de relaciones sexuales</a:t>
          </a:r>
          <a:endParaRPr lang="es-ES" sz="2400" kern="1200" dirty="0"/>
        </a:p>
      </dsp:txBody>
      <dsp:txXfrm>
        <a:off x="42950" y="80698"/>
        <a:ext cx="11435540" cy="793940"/>
      </dsp:txXfrm>
    </dsp:sp>
    <dsp:sp modelId="{865DC0FD-D90D-4142-9BF4-DAF0BAD321EE}">
      <dsp:nvSpPr>
        <dsp:cNvPr id="0" name=""/>
        <dsp:cNvSpPr/>
      </dsp:nvSpPr>
      <dsp:spPr>
        <a:xfrm>
          <a:off x="0" y="1052948"/>
          <a:ext cx="11521440" cy="879840"/>
        </a:xfrm>
        <a:prstGeom prst="round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0" i="0" kern="1200" baseline="0" dirty="0"/>
            <a:t>L</a:t>
          </a:r>
          <a:r>
            <a:rPr lang="es-ES_tradnl" sz="2400" b="0" i="0" kern="1200" baseline="0" dirty="0"/>
            <a:t>a tendencia al abandono de los métodos preventivos (preservativo)</a:t>
          </a:r>
          <a:endParaRPr lang="es-ES" sz="2400" kern="1200" dirty="0"/>
        </a:p>
      </dsp:txBody>
      <dsp:txXfrm>
        <a:off x="42950" y="1095898"/>
        <a:ext cx="11435540" cy="793940"/>
      </dsp:txXfrm>
    </dsp:sp>
    <dsp:sp modelId="{6C370234-564E-444C-AE05-3E13F878872F}">
      <dsp:nvSpPr>
        <dsp:cNvPr id="0" name=""/>
        <dsp:cNvSpPr/>
      </dsp:nvSpPr>
      <dsp:spPr>
        <a:xfrm>
          <a:off x="0" y="2068148"/>
          <a:ext cx="11521440" cy="879840"/>
        </a:xfrm>
        <a:prstGeom prst="round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0" i="0" kern="1200" baseline="0" dirty="0"/>
            <a:t>L</a:t>
          </a:r>
          <a:r>
            <a:rPr lang="es-ES_tradnl" sz="2400" b="0" i="0" kern="1200" baseline="0" dirty="0"/>
            <a:t>a perdida del miedo al VIH y sus consecuencias </a:t>
          </a:r>
          <a:endParaRPr lang="es-ES" sz="2400" kern="1200" dirty="0"/>
        </a:p>
      </dsp:txBody>
      <dsp:txXfrm>
        <a:off x="42950" y="2111098"/>
        <a:ext cx="11435540" cy="793940"/>
      </dsp:txXfrm>
    </dsp:sp>
    <dsp:sp modelId="{68D9A935-8AAC-2541-B896-7B0873DC7765}">
      <dsp:nvSpPr>
        <dsp:cNvPr id="0" name=""/>
        <dsp:cNvSpPr/>
      </dsp:nvSpPr>
      <dsp:spPr>
        <a:xfrm>
          <a:off x="0" y="3083349"/>
          <a:ext cx="11521440" cy="879840"/>
        </a:xfrm>
        <a:prstGeom prst="round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0" i="0" kern="1200" baseline="0" dirty="0"/>
            <a:t>E</a:t>
          </a:r>
          <a:r>
            <a:rPr lang="es-ES_tradnl" sz="2400" b="0" i="0" kern="1200" baseline="0" dirty="0"/>
            <a:t>l uso de aplicaciones de geolocalización y redes para relaciones sexuales</a:t>
          </a:r>
          <a:endParaRPr lang="es-ES" sz="2400" kern="1200" dirty="0"/>
        </a:p>
      </dsp:txBody>
      <dsp:txXfrm>
        <a:off x="42950" y="3126299"/>
        <a:ext cx="11435540" cy="793940"/>
      </dsp:txXfrm>
    </dsp:sp>
    <dsp:sp modelId="{29F2E36A-D6A9-7A45-8E40-5AE88473754F}">
      <dsp:nvSpPr>
        <dsp:cNvPr id="0" name=""/>
        <dsp:cNvSpPr/>
      </dsp:nvSpPr>
      <dsp:spPr>
        <a:xfrm>
          <a:off x="0" y="4098549"/>
          <a:ext cx="11521440" cy="879840"/>
        </a:xfrm>
        <a:prstGeom prst="round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0" i="0" kern="1200" baseline="0" dirty="0"/>
            <a:t>L</a:t>
          </a:r>
          <a:r>
            <a:rPr lang="es-ES_tradnl" sz="2400" b="0" i="0" kern="1200" baseline="0" dirty="0"/>
            <a:t>a introducción del chemsex (consumo de drogas con fines sexuales)</a:t>
          </a:r>
          <a:endParaRPr lang="es-ES" sz="2400" kern="1200" dirty="0"/>
        </a:p>
      </dsp:txBody>
      <dsp:txXfrm>
        <a:off x="42950" y="4141499"/>
        <a:ext cx="11435540" cy="79394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BA26C7-1631-484C-9652-7150301E749C}">
      <dsp:nvSpPr>
        <dsp:cNvPr id="0" name=""/>
        <dsp:cNvSpPr/>
      </dsp:nvSpPr>
      <dsp:spPr>
        <a:xfrm>
          <a:off x="0" y="456"/>
          <a:ext cx="6882712" cy="216523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/>
            <a:t>Acción 2.1.1.</a:t>
          </a:r>
          <a:r>
            <a:rPr lang="es-ES" sz="2200" kern="1200" dirty="0"/>
            <a:t> </a:t>
          </a:r>
          <a:r>
            <a:rPr lang="es-ES" sz="2200" b="1" kern="1200" dirty="0">
              <a:solidFill>
                <a:srgbClr val="FFFF00"/>
              </a:solidFill>
            </a:rPr>
            <a:t>Distribución de materiales preventivos </a:t>
          </a:r>
          <a:r>
            <a:rPr lang="es-ES" sz="2200" kern="1200" dirty="0"/>
            <a:t>(preservativos </a:t>
          </a:r>
          <a:r>
            <a:rPr lang="es-ES" sz="2200" kern="1200" dirty="0" err="1"/>
            <a:t>insertivos</a:t>
          </a:r>
          <a:r>
            <a:rPr lang="es-ES" sz="2200" kern="1200" dirty="0"/>
            <a:t> y receptivos, y, lubricantes) en Atención Primaria, Hospitales, Centros de servicios sociales comunitarios, Centros de Drogodependencias, Universidad, Instituto Andaluz de la Juventud, Ayuntamientos y Entidades Sociales de referencia). </a:t>
          </a:r>
          <a:endParaRPr lang="en-US" sz="2200" kern="1200" dirty="0"/>
        </a:p>
      </dsp:txBody>
      <dsp:txXfrm>
        <a:off x="105698" y="106154"/>
        <a:ext cx="6671316" cy="1953835"/>
      </dsp:txXfrm>
    </dsp:sp>
    <dsp:sp modelId="{9558894D-2121-CB4F-A4B3-B23F1570827A}">
      <dsp:nvSpPr>
        <dsp:cNvPr id="0" name=""/>
        <dsp:cNvSpPr/>
      </dsp:nvSpPr>
      <dsp:spPr>
        <a:xfrm>
          <a:off x="0" y="2179567"/>
          <a:ext cx="6882712" cy="2165231"/>
        </a:xfrm>
        <a:prstGeom prst="roundRect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/>
            <a:t>Acción 2.1.2.</a:t>
          </a:r>
          <a:r>
            <a:rPr lang="es-ES" sz="2200" kern="1200" dirty="0"/>
            <a:t> </a:t>
          </a:r>
          <a:r>
            <a:rPr lang="es-ES" sz="2200" b="1" kern="1200" dirty="0">
              <a:solidFill>
                <a:srgbClr val="FFFF00"/>
              </a:solidFill>
            </a:rPr>
            <a:t>Elaboración, difusión e implantación de un  protocolo de dispensación de Profilaxis Post Exposición (PPE) </a:t>
          </a:r>
          <a:r>
            <a:rPr lang="es-ES" sz="2200" kern="1200" dirty="0"/>
            <a:t>para  homogeneizar su atención.</a:t>
          </a:r>
          <a:endParaRPr lang="en-US" sz="2200" kern="1200" dirty="0"/>
        </a:p>
      </dsp:txBody>
      <dsp:txXfrm>
        <a:off x="105698" y="2285265"/>
        <a:ext cx="6671316" cy="1953835"/>
      </dsp:txXfrm>
    </dsp:sp>
    <dsp:sp modelId="{3350C938-5F95-8F46-85F9-E65364AD392C}">
      <dsp:nvSpPr>
        <dsp:cNvPr id="0" name=""/>
        <dsp:cNvSpPr/>
      </dsp:nvSpPr>
      <dsp:spPr>
        <a:xfrm>
          <a:off x="0" y="4358678"/>
          <a:ext cx="6882712" cy="2165231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/>
            <a:t>Acción 2.1.3.</a:t>
          </a:r>
          <a:r>
            <a:rPr lang="es-ES" sz="2200" kern="1200" dirty="0"/>
            <a:t> </a:t>
          </a:r>
          <a:r>
            <a:rPr lang="es-ES" sz="2200" b="1" kern="1200" dirty="0">
              <a:solidFill>
                <a:srgbClr val="FFFF00"/>
              </a:solidFill>
            </a:rPr>
            <a:t>Identificación de las necesidades en las consultas de Profilaxis Pre Exposición (PrEP) </a:t>
          </a:r>
          <a:r>
            <a:rPr lang="es-ES" sz="2200" kern="1200" dirty="0"/>
            <a:t>para orientar la derivación y uso (centradas en las especialidades y servicios clave). </a:t>
          </a:r>
          <a:endParaRPr lang="en-US" sz="2200" kern="1200" dirty="0"/>
        </a:p>
      </dsp:txBody>
      <dsp:txXfrm>
        <a:off x="105698" y="4464376"/>
        <a:ext cx="6671316" cy="195383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582440-1C79-5E4A-BFE8-03A0DB9AD98E}">
      <dsp:nvSpPr>
        <dsp:cNvPr id="0" name=""/>
        <dsp:cNvSpPr/>
      </dsp:nvSpPr>
      <dsp:spPr>
        <a:xfrm>
          <a:off x="0" y="350111"/>
          <a:ext cx="11851038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EF75C3-53B7-F245-87AA-C51833FB3FC8}">
      <dsp:nvSpPr>
        <dsp:cNvPr id="0" name=""/>
        <dsp:cNvSpPr/>
      </dsp:nvSpPr>
      <dsp:spPr>
        <a:xfrm>
          <a:off x="592551" y="158231"/>
          <a:ext cx="8295726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3559" tIns="0" rIns="313559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0" kern="1200" dirty="0"/>
            <a:t>Puerta entrada de las ITS es AP</a:t>
          </a:r>
          <a:endParaRPr lang="en-US" sz="2400" b="0" kern="1200" dirty="0"/>
        </a:p>
      </dsp:txBody>
      <dsp:txXfrm>
        <a:off x="611285" y="176965"/>
        <a:ext cx="8258258" cy="346292"/>
      </dsp:txXfrm>
    </dsp:sp>
    <dsp:sp modelId="{0FAEF1D7-4439-1242-9DA1-FF64B7EFBE19}">
      <dsp:nvSpPr>
        <dsp:cNvPr id="0" name=""/>
        <dsp:cNvSpPr/>
      </dsp:nvSpPr>
      <dsp:spPr>
        <a:xfrm>
          <a:off x="0" y="939791"/>
          <a:ext cx="11851038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86B1FD-C90F-434E-BB92-E47B4836D360}">
      <dsp:nvSpPr>
        <dsp:cNvPr id="0" name=""/>
        <dsp:cNvSpPr/>
      </dsp:nvSpPr>
      <dsp:spPr>
        <a:xfrm>
          <a:off x="592551" y="747911"/>
          <a:ext cx="8295726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3559" tIns="0" rIns="313559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0" kern="1200" dirty="0"/>
            <a:t>Referente de AP consultor para este proceso</a:t>
          </a:r>
          <a:endParaRPr lang="en-US" sz="2400" b="0" kern="1200" dirty="0"/>
        </a:p>
      </dsp:txBody>
      <dsp:txXfrm>
        <a:off x="611285" y="766645"/>
        <a:ext cx="8258258" cy="346292"/>
      </dsp:txXfrm>
    </dsp:sp>
    <dsp:sp modelId="{64DEE8A4-EE98-D44B-8BE5-143984C05BEE}">
      <dsp:nvSpPr>
        <dsp:cNvPr id="0" name=""/>
        <dsp:cNvSpPr/>
      </dsp:nvSpPr>
      <dsp:spPr>
        <a:xfrm>
          <a:off x="0" y="1529471"/>
          <a:ext cx="11851038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912E4E-162B-4840-AB37-7A40D77065FF}">
      <dsp:nvSpPr>
        <dsp:cNvPr id="0" name=""/>
        <dsp:cNvSpPr/>
      </dsp:nvSpPr>
      <dsp:spPr>
        <a:xfrm>
          <a:off x="592551" y="1337591"/>
          <a:ext cx="8295726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3559" tIns="0" rIns="313559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0" kern="1200" dirty="0"/>
            <a:t>Consultas de ITS en los hospitales</a:t>
          </a:r>
          <a:endParaRPr lang="en-US" sz="2400" b="0" kern="1200" dirty="0"/>
        </a:p>
      </dsp:txBody>
      <dsp:txXfrm>
        <a:off x="611285" y="1356325"/>
        <a:ext cx="8258258" cy="346292"/>
      </dsp:txXfrm>
    </dsp:sp>
    <dsp:sp modelId="{4E9843EC-B4D2-204D-A505-7EC7E1E6E154}">
      <dsp:nvSpPr>
        <dsp:cNvPr id="0" name=""/>
        <dsp:cNvSpPr/>
      </dsp:nvSpPr>
      <dsp:spPr>
        <a:xfrm>
          <a:off x="0" y="2119151"/>
          <a:ext cx="11851038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062526-42B2-3B4C-AD46-2AA8743194C5}">
      <dsp:nvSpPr>
        <dsp:cNvPr id="0" name=""/>
        <dsp:cNvSpPr/>
      </dsp:nvSpPr>
      <dsp:spPr>
        <a:xfrm>
          <a:off x="592551" y="1927271"/>
          <a:ext cx="8295726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3559" tIns="0" rIns="313559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0" kern="1200" dirty="0"/>
            <a:t>Circuitos ágiles basados en el GESTOR DE INFORMES</a:t>
          </a:r>
          <a:endParaRPr lang="en-US" sz="2400" b="0" kern="1200" dirty="0"/>
        </a:p>
      </dsp:txBody>
      <dsp:txXfrm>
        <a:off x="611285" y="1946005"/>
        <a:ext cx="8258258" cy="346292"/>
      </dsp:txXfrm>
    </dsp:sp>
    <dsp:sp modelId="{CFEF5084-924F-184B-9FDA-9BA573B1E30F}">
      <dsp:nvSpPr>
        <dsp:cNvPr id="0" name=""/>
        <dsp:cNvSpPr/>
      </dsp:nvSpPr>
      <dsp:spPr>
        <a:xfrm>
          <a:off x="0" y="2708831"/>
          <a:ext cx="11851038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683559-851E-DB44-A6CF-BA4C8E62CDF6}">
      <dsp:nvSpPr>
        <dsp:cNvPr id="0" name=""/>
        <dsp:cNvSpPr/>
      </dsp:nvSpPr>
      <dsp:spPr>
        <a:xfrm>
          <a:off x="592551" y="2516951"/>
          <a:ext cx="8295726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3559" tIns="0" rIns="313559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0" kern="1200" dirty="0"/>
            <a:t>Disponibilidad microbiología con técnicas moleculares en AP</a:t>
          </a:r>
          <a:endParaRPr lang="en-US" sz="2400" b="0" kern="1200" dirty="0"/>
        </a:p>
      </dsp:txBody>
      <dsp:txXfrm>
        <a:off x="611285" y="2535685"/>
        <a:ext cx="8258258" cy="346292"/>
      </dsp:txXfrm>
    </dsp:sp>
    <dsp:sp modelId="{F58D582F-DF1E-4B4F-ACCE-7891727E3E7C}">
      <dsp:nvSpPr>
        <dsp:cNvPr id="0" name=""/>
        <dsp:cNvSpPr/>
      </dsp:nvSpPr>
      <dsp:spPr>
        <a:xfrm>
          <a:off x="0" y="3298511"/>
          <a:ext cx="11851038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53289B-7193-B145-AEE2-FE59824299CF}">
      <dsp:nvSpPr>
        <dsp:cNvPr id="0" name=""/>
        <dsp:cNvSpPr/>
      </dsp:nvSpPr>
      <dsp:spPr>
        <a:xfrm>
          <a:off x="592551" y="3106631"/>
          <a:ext cx="8295726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3559" tIns="0" rIns="313559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0" kern="1200" dirty="0"/>
            <a:t>Tratamientos en AP, incluyendo ceftriaxona parenteral</a:t>
          </a:r>
          <a:endParaRPr lang="en-US" sz="2400" b="0" kern="1200" dirty="0"/>
        </a:p>
      </dsp:txBody>
      <dsp:txXfrm>
        <a:off x="611285" y="3125365"/>
        <a:ext cx="8258258" cy="346292"/>
      </dsp:txXfrm>
    </dsp:sp>
    <dsp:sp modelId="{85AB9267-E51C-5F47-BEB7-D7A9119C429A}">
      <dsp:nvSpPr>
        <dsp:cNvPr id="0" name=""/>
        <dsp:cNvSpPr/>
      </dsp:nvSpPr>
      <dsp:spPr>
        <a:xfrm>
          <a:off x="0" y="3888191"/>
          <a:ext cx="11851038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FF601C-BB98-7A41-A2ED-A0B15B43C9F9}">
      <dsp:nvSpPr>
        <dsp:cNvPr id="0" name=""/>
        <dsp:cNvSpPr/>
      </dsp:nvSpPr>
      <dsp:spPr>
        <a:xfrm>
          <a:off x="592551" y="3696311"/>
          <a:ext cx="8295726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3559" tIns="0" rIns="313559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0" kern="1200" dirty="0"/>
            <a:t>Funcionamiento servicio de teleconsulta</a:t>
          </a:r>
          <a:endParaRPr lang="en-US" sz="2400" b="0" kern="1200" dirty="0"/>
        </a:p>
      </dsp:txBody>
      <dsp:txXfrm>
        <a:off x="611285" y="3715045"/>
        <a:ext cx="8258258" cy="346292"/>
      </dsp:txXfrm>
    </dsp:sp>
    <dsp:sp modelId="{1A3482F9-EE33-6541-8E21-7322EA796425}">
      <dsp:nvSpPr>
        <dsp:cNvPr id="0" name=""/>
        <dsp:cNvSpPr/>
      </dsp:nvSpPr>
      <dsp:spPr>
        <a:xfrm>
          <a:off x="0" y="4477871"/>
          <a:ext cx="11851038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ACB45E-128B-AE47-B5A5-3868C2A2271C}">
      <dsp:nvSpPr>
        <dsp:cNvPr id="0" name=""/>
        <dsp:cNvSpPr/>
      </dsp:nvSpPr>
      <dsp:spPr>
        <a:xfrm>
          <a:off x="592551" y="4285991"/>
          <a:ext cx="8295726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3559" tIns="0" rIns="313559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0" kern="1200" dirty="0"/>
            <a:t>Colaboración de las asociaciones y entidades </a:t>
          </a:r>
          <a:endParaRPr lang="en-US" sz="2400" b="0" kern="1200" dirty="0"/>
        </a:p>
      </dsp:txBody>
      <dsp:txXfrm>
        <a:off x="611285" y="4304725"/>
        <a:ext cx="8258258" cy="346292"/>
      </dsp:txXfrm>
    </dsp:sp>
    <dsp:sp modelId="{E52720EC-355D-BD42-B5DF-C2854A9E7B4F}">
      <dsp:nvSpPr>
        <dsp:cNvPr id="0" name=""/>
        <dsp:cNvSpPr/>
      </dsp:nvSpPr>
      <dsp:spPr>
        <a:xfrm>
          <a:off x="0" y="5067551"/>
          <a:ext cx="11851038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516F94-9208-2248-908B-5B4AF0939F47}">
      <dsp:nvSpPr>
        <dsp:cNvPr id="0" name=""/>
        <dsp:cNvSpPr/>
      </dsp:nvSpPr>
      <dsp:spPr>
        <a:xfrm>
          <a:off x="592551" y="4875671"/>
          <a:ext cx="8295726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3559" tIns="0" rIns="313559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0" kern="1200" dirty="0"/>
            <a:t>Colaboración con preventiva/epidemiologia</a:t>
          </a:r>
          <a:endParaRPr lang="en-US" sz="2400" b="0" kern="1200" dirty="0"/>
        </a:p>
      </dsp:txBody>
      <dsp:txXfrm>
        <a:off x="611285" y="4894405"/>
        <a:ext cx="8258258" cy="346292"/>
      </dsp:txXfrm>
    </dsp:sp>
    <dsp:sp modelId="{D2FD1F98-FE18-4C40-AE7E-F4760189724D}">
      <dsp:nvSpPr>
        <dsp:cNvPr id="0" name=""/>
        <dsp:cNvSpPr/>
      </dsp:nvSpPr>
      <dsp:spPr>
        <a:xfrm>
          <a:off x="0" y="5657230"/>
          <a:ext cx="11851038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454198-477D-B942-9517-9FC107BC051F}">
      <dsp:nvSpPr>
        <dsp:cNvPr id="0" name=""/>
        <dsp:cNvSpPr/>
      </dsp:nvSpPr>
      <dsp:spPr>
        <a:xfrm>
          <a:off x="592551" y="5465350"/>
          <a:ext cx="8295726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3559" tIns="0" rIns="313559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0" kern="1200" dirty="0"/>
            <a:t>Formación de los profesionales </a:t>
          </a:r>
          <a:endParaRPr lang="en-US" sz="2400" b="0" kern="1200" dirty="0"/>
        </a:p>
      </dsp:txBody>
      <dsp:txXfrm>
        <a:off x="611285" y="5484084"/>
        <a:ext cx="8258258" cy="34629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58ADE7-5E28-3845-8EF7-AE7C2395D2FE}">
      <dsp:nvSpPr>
        <dsp:cNvPr id="0" name=""/>
        <dsp:cNvSpPr/>
      </dsp:nvSpPr>
      <dsp:spPr>
        <a:xfrm>
          <a:off x="0" y="77"/>
          <a:ext cx="7034784" cy="164490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/>
            <a:t>Son EDO y deben declararse la infección gonocócica, infección genital por Chlamydia trachomatis, linfogranuloma venéreo, sífilis, herpes genital e infección por el VIH</a:t>
          </a:r>
          <a:endParaRPr lang="en-US" sz="2800" kern="1200" dirty="0"/>
        </a:p>
      </dsp:txBody>
      <dsp:txXfrm>
        <a:off x="80297" y="80374"/>
        <a:ext cx="6874190" cy="1484307"/>
      </dsp:txXfrm>
    </dsp:sp>
    <dsp:sp modelId="{95F53EFF-EFDB-FB43-93F6-FCF4C45FD02F}">
      <dsp:nvSpPr>
        <dsp:cNvPr id="0" name=""/>
        <dsp:cNvSpPr/>
      </dsp:nvSpPr>
      <dsp:spPr>
        <a:xfrm>
          <a:off x="0" y="1656748"/>
          <a:ext cx="7034784" cy="164490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800" kern="1200" noProof="0" dirty="0"/>
            <a:t>Automatización de la declaración de EDO. Además directa desde microbiología </a:t>
          </a:r>
        </a:p>
      </dsp:txBody>
      <dsp:txXfrm>
        <a:off x="80297" y="1737045"/>
        <a:ext cx="6874190" cy="1484307"/>
      </dsp:txXfrm>
    </dsp:sp>
    <dsp:sp modelId="{0058CA8B-0A26-3740-A4CB-B4652F653C94}">
      <dsp:nvSpPr>
        <dsp:cNvPr id="0" name=""/>
        <dsp:cNvSpPr/>
      </dsp:nvSpPr>
      <dsp:spPr>
        <a:xfrm>
          <a:off x="0" y="3313420"/>
          <a:ext cx="7034784" cy="164490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/>
            <a:t>Elaborado por Epidemiologia protocolo para la realización de los estudios de contactos</a:t>
          </a:r>
          <a:endParaRPr lang="en-US" sz="2800" kern="1200" dirty="0"/>
        </a:p>
      </dsp:txBody>
      <dsp:txXfrm>
        <a:off x="80297" y="3393717"/>
        <a:ext cx="6874190" cy="14843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15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s-ES" sz="4400" spc="-1" strike="noStrike">
                <a:latin typeface="Arial"/>
              </a:rPr>
              <a:t>Pulse para desplazar la diapositiva</a:t>
            </a:r>
            <a:endParaRPr b="0" lang="es-ES" sz="4400" spc="-1" strike="noStrike">
              <a:latin typeface="Arial"/>
            </a:endParaRPr>
          </a:p>
        </p:txBody>
      </p:sp>
      <p:sp>
        <p:nvSpPr>
          <p:cNvPr id="811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es-ES" sz="2000" spc="-1" strike="noStrike">
                <a:latin typeface="Arial"/>
              </a:rPr>
              <a:t>Pulse para editar el formato de las notas</a:t>
            </a:r>
            <a:endParaRPr b="0" lang="es-ES" sz="2000" spc="-1" strike="noStrike">
              <a:latin typeface="Arial"/>
            </a:endParaRPr>
          </a:p>
        </p:txBody>
      </p:sp>
      <p:sp>
        <p:nvSpPr>
          <p:cNvPr id="812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es-ES" sz="1400" spc="-1" strike="noStrike">
                <a:latin typeface="Times New Roman"/>
              </a:rPr>
              <a:t>&lt;cabecera&gt;</a:t>
            </a:r>
            <a:endParaRPr b="0" lang="es-ES" sz="1400" spc="-1" strike="noStrike">
              <a:latin typeface="Times New Roman"/>
            </a:endParaRPr>
          </a:p>
        </p:txBody>
      </p:sp>
      <p:sp>
        <p:nvSpPr>
          <p:cNvPr id="813" name="PlaceHolder 4"/>
          <p:cNvSpPr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r">
              <a:buNone/>
              <a:defRPr b="0" lang="es-ES" sz="1400" spc="-1" strike="noStrike">
                <a:latin typeface="Times New Roman"/>
              </a:defRPr>
            </a:lvl1pPr>
          </a:lstStyle>
          <a:p>
            <a:pPr algn="r">
              <a:buNone/>
            </a:pPr>
            <a:r>
              <a:rPr b="0" lang="es-ES" sz="1400" spc="-1" strike="noStrike">
                <a:latin typeface="Times New Roman"/>
              </a:rPr>
              <a:t>&lt;fecha/hora&gt;</a:t>
            </a:r>
            <a:endParaRPr b="0" lang="es-ES" sz="1400" spc="-1" strike="noStrike">
              <a:latin typeface="Times New Roman"/>
            </a:endParaRPr>
          </a:p>
        </p:txBody>
      </p:sp>
      <p:sp>
        <p:nvSpPr>
          <p:cNvPr id="814" name="PlaceHolder 5"/>
          <p:cNvSpPr>
            <a:spLocks noGrp="1"/>
          </p:cNvSpPr>
          <p:nvPr>
            <p:ph type="ft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>
              <a:defRPr b="0" lang="es-ES" sz="1400" spc="-1" strike="noStrike">
                <a:latin typeface="Times New Roman"/>
              </a:defRPr>
            </a:lvl1pPr>
          </a:lstStyle>
          <a:p>
            <a:r>
              <a:rPr b="0" lang="es-ES" sz="1400" spc="-1" strike="noStrike">
                <a:latin typeface="Times New Roman"/>
              </a:rPr>
              <a:t>&lt;pie de página&gt;</a:t>
            </a:r>
            <a:endParaRPr b="0" lang="es-ES" sz="1400" spc="-1" strike="noStrike">
              <a:latin typeface="Times New Roman"/>
            </a:endParaRPr>
          </a:p>
        </p:txBody>
      </p:sp>
      <p:sp>
        <p:nvSpPr>
          <p:cNvPr id="815" name="PlaceHolder 6"/>
          <p:cNvSpPr>
            <a:spLocks noGrp="1"/>
          </p:cNvSpPr>
          <p:nvPr>
            <p:ph type="sldNum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algn="r">
              <a:buNone/>
              <a:defRPr b="0" lang="es-ES" sz="1400" spc="-1" strike="noStrike">
                <a:latin typeface="Times New Roman"/>
              </a:defRPr>
            </a:lvl1pPr>
          </a:lstStyle>
          <a:p>
            <a:pPr algn="r">
              <a:buNone/>
            </a:pPr>
            <a:fld id="{CEDB08AF-15EF-4F17-9A55-DF7EDF101588}" type="slidenum">
              <a:rPr b="0" lang="es-ES" sz="1400" spc="-1" strike="noStrike">
                <a:latin typeface="Times New Roman"/>
              </a:rPr>
              <a:t>&lt;número&gt;</a:t>
            </a:fld>
            <a:endParaRPr b="0" lang="es-E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
</Relationships>
</file>

<file path=ppt/notesSlides/_rels/notesSlide27.xml.rels><?xml version="1.0" encoding="UTF-8"?>
<Relationships xmlns="http://schemas.openxmlformats.org/package/2006/relationships"><Relationship Id="rId1" Type="http://schemas.openxmlformats.org/officeDocument/2006/relationships/slide" Target="../slides/slide27.xml"/><Relationship Id="rId2" Type="http://schemas.openxmlformats.org/officeDocument/2006/relationships/notesMaster" Target="../notesMasters/notesMaster1.xml"/>
</Relationships>
</file>

<file path=ppt/notesSlides/_rels/notesSlide45.xml.rels><?xml version="1.0" encoding="UTF-8"?>
<Relationships xmlns="http://schemas.openxmlformats.org/package/2006/relationships"><Relationship Id="rId1" Type="http://schemas.openxmlformats.org/officeDocument/2006/relationships/slide" Target="../slides/slide45.xml"/><Relationship Id="rId2" Type="http://schemas.openxmlformats.org/officeDocument/2006/relationships/notesMaster" Target="../notesMasters/notesMaster1.xml"/>
</Relationships>
</file>

<file path=ppt/notesSlides/_rels/notesSlide46.xml.rels><?xml version="1.0" encoding="UTF-8"?>
<Relationships xmlns="http://schemas.openxmlformats.org/package/2006/relationships"><Relationship Id="rId1" Type="http://schemas.openxmlformats.org/officeDocument/2006/relationships/slide" Target="../slides/slide46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5680" cy="3085560"/>
          </a:xfrm>
          <a:prstGeom prst="rect">
            <a:avLst/>
          </a:prstGeom>
          <a:ln w="0">
            <a:noFill/>
          </a:ln>
        </p:spPr>
      </p:sp>
      <p:sp>
        <p:nvSpPr>
          <p:cNvPr id="118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-ES" sz="2000" spc="-1" strike="noStrike">
                <a:latin typeface="Arial"/>
              </a:rPr>
              <a:t>12 casos en Cadiz</a:t>
            </a:r>
            <a:endParaRPr b="0" lang="es-ES" sz="2000" spc="-1" strike="noStrike">
              <a:latin typeface="Arial"/>
            </a:endParaRPr>
          </a:p>
        </p:txBody>
      </p:sp>
      <p:sp>
        <p:nvSpPr>
          <p:cNvPr id="1182" name="Text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  <a:buNone/>
            </a:pPr>
            <a:fld id="{EC81A371-C7AB-4E46-9450-7AAABB4A850D}" type="slidenum">
              <a:rPr b="0" lang="es-ES" sz="1200" spc="-1" strike="noStrike">
                <a:latin typeface="Times New Roman"/>
              </a:rPr>
              <a:t>&lt;número&gt;</a:t>
            </a:fld>
            <a:endParaRPr b="0" lang="es-ES" sz="1200" spc="-1" strike="noStrike">
              <a:latin typeface="Arial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5680" cy="3085560"/>
          </a:xfrm>
          <a:prstGeom prst="rect">
            <a:avLst/>
          </a:prstGeom>
          <a:ln w="0">
            <a:noFill/>
          </a:ln>
        </p:spPr>
      </p:sp>
      <p:sp>
        <p:nvSpPr>
          <p:cNvPr id="117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-ES" sz="2000" spc="-1" strike="noStrike">
                <a:solidFill>
                  <a:srgbClr val="191919"/>
                </a:solidFill>
                <a:latin typeface="MajritTxRoman"/>
              </a:rPr>
              <a:t>“</a:t>
            </a:r>
            <a:r>
              <a:rPr b="0" lang="es-ES" sz="2000" spc="-1" strike="noStrike">
                <a:solidFill>
                  <a:srgbClr val="191919"/>
                </a:solidFill>
                <a:latin typeface="MajritTxRoman"/>
              </a:rPr>
              <a:t>Básicamente, la iniciativa Fast-Track Cities (en español, C</a:t>
            </a:r>
            <a:r>
              <a:rPr b="0" i="1" lang="es-ES" sz="2000" spc="-1" strike="noStrike">
                <a:solidFill>
                  <a:srgbClr val="191919"/>
                </a:solidFill>
                <a:latin typeface="MajritTxRoman"/>
              </a:rPr>
              <a:t>iudades Aceleradas –en la lucha contra el VIH–)</a:t>
            </a:r>
            <a:r>
              <a:rPr b="0" lang="es-ES" sz="2000" spc="-1" strike="noStrike">
                <a:solidFill>
                  <a:srgbClr val="191919"/>
                </a:solidFill>
                <a:latin typeface="MajritTxRoman"/>
              </a:rPr>
              <a:t> es un compromiso a nivel local para unir los esfuerzos municipales y acelerar la respuesta al VIH</a:t>
            </a:r>
            <a:endParaRPr b="0" lang="es-ES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endParaRPr b="0" lang="es-ES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-ES" sz="2000" spc="-1" strike="noStrike">
                <a:solidFill>
                  <a:srgbClr val="191919"/>
                </a:solidFill>
                <a:latin typeface="MajritTxRoman"/>
              </a:rPr>
              <a:t>La respuesta municipal en la prevención del VIH está resultando clave y está absolutamente comprometida con la estrategia de respuesta rápida para lograrlo</a:t>
            </a:r>
            <a:endParaRPr b="0" lang="es-ES" sz="2000" spc="-1" strike="noStrike">
              <a:latin typeface="Arial"/>
            </a:endParaRPr>
          </a:p>
        </p:txBody>
      </p:sp>
      <p:sp>
        <p:nvSpPr>
          <p:cNvPr id="1173" name="Text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  <a:buNone/>
            </a:pPr>
            <a:fld id="{431120E6-6C8F-4699-B1C1-8FA0D767890C}" type="slidenum">
              <a:rPr b="0" lang="es-ES" sz="1200" spc="-1" strike="noStrike">
                <a:latin typeface="Times New Roman"/>
              </a:rPr>
              <a:t>&lt;número&gt;</a:t>
            </a:fld>
            <a:endParaRPr b="0" lang="es-ES" sz="1200" spc="-1" strike="noStrike">
              <a:latin typeface="Arial"/>
            </a:endParaRPr>
          </a:p>
        </p:txBody>
      </p:sp>
    </p:spTree>
  </p:cSld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5680" cy="3085560"/>
          </a:xfrm>
          <a:prstGeom prst="rect">
            <a:avLst/>
          </a:prstGeom>
          <a:ln w="0">
            <a:noFill/>
          </a:ln>
        </p:spPr>
      </p:sp>
      <p:sp>
        <p:nvSpPr>
          <p:cNvPr id="118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-ES" sz="2000" spc="-1" strike="noStrike">
                <a:latin typeface="Arial"/>
              </a:rPr>
              <a:t>Y AQUÍ ES CLAVE LA URGENCIA</a:t>
            </a:r>
            <a:endParaRPr b="0" lang="es-ES" sz="2000" spc="-1" strike="noStrike">
              <a:latin typeface="Arial"/>
            </a:endParaRPr>
          </a:p>
        </p:txBody>
      </p:sp>
      <p:sp>
        <p:nvSpPr>
          <p:cNvPr id="1185" name="Text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  <a:buNone/>
            </a:pPr>
            <a:fld id="{89FEFA2C-ED87-4F15-80E9-AD654969EDB9}" type="slidenum">
              <a:rPr b="0" lang="es-ES" sz="1200" spc="-1" strike="noStrike">
                <a:latin typeface="Times New Roman"/>
              </a:rPr>
              <a:t>&lt;número&gt;</a:t>
            </a:fld>
            <a:endParaRPr b="0" lang="es-ES" sz="1200" spc="-1" strike="noStrike">
              <a:latin typeface="Arial"/>
            </a:endParaRPr>
          </a:p>
        </p:txBody>
      </p:sp>
    </p:spTree>
  </p:cSld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5680" cy="3085560"/>
          </a:xfrm>
          <a:prstGeom prst="rect">
            <a:avLst/>
          </a:prstGeom>
          <a:ln w="0">
            <a:noFill/>
          </a:ln>
        </p:spPr>
      </p:sp>
      <p:sp>
        <p:nvSpPr>
          <p:cNvPr id="118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1188" name="Text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  <a:buNone/>
            </a:pPr>
            <a:fld id="{0807CA8B-0829-4C31-AAFF-166BAC321858}" type="slidenum">
              <a:rPr b="0" lang="es-E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es-ES" sz="1200" spc="-1" strike="noStrike">
              <a:latin typeface="Arial"/>
            </a:endParaRPr>
          </a:p>
        </p:txBody>
      </p:sp>
    </p:spTree>
  </p:cSld>
</p:notes>
</file>

<file path=ppt/notesSlides/notesSlide4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5680" cy="3085560"/>
          </a:xfrm>
          <a:prstGeom prst="rect">
            <a:avLst/>
          </a:prstGeom>
          <a:ln w="0">
            <a:noFill/>
          </a:ln>
        </p:spPr>
      </p:sp>
      <p:sp>
        <p:nvSpPr>
          <p:cNvPr id="119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1191" name="Text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  <a:buNone/>
            </a:pPr>
            <a:fld id="{533D5D5C-BB72-41B4-BA91-C27F81BFACCA}" type="slidenum">
              <a:rPr b="0" lang="es-ES" sz="1200" spc="-1" strike="noStrike">
                <a:latin typeface="Times New Roman"/>
              </a:rPr>
              <a:t>&lt;número&gt;</a:t>
            </a:fld>
            <a:endParaRPr b="0" lang="es-ES" sz="1200" spc="-1" strike="noStrike">
              <a:latin typeface="Arial"/>
            </a:endParaRPr>
          </a:p>
        </p:txBody>
      </p:sp>
    </p:spTree>
  </p:cSld>
</p:notes>
</file>

<file path=ppt/notesSlides/notesSlide4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5680" cy="3085560"/>
          </a:xfrm>
          <a:prstGeom prst="rect">
            <a:avLst/>
          </a:prstGeom>
          <a:ln w="0">
            <a:noFill/>
          </a:ln>
        </p:spPr>
      </p:sp>
      <p:sp>
        <p:nvSpPr>
          <p:cNvPr id="119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1194" name="Text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  <a:buNone/>
            </a:pPr>
            <a:fld id="{10BEDE94-8922-4A61-9B8A-853D1737560D}" type="slidenum">
              <a:rPr b="0" lang="es-ES" sz="1200" spc="-1" strike="noStrike">
                <a:solidFill>
                  <a:srgbClr val="000000"/>
                </a:solidFill>
                <a:latin typeface="Calibri"/>
                <a:ea typeface="ＭＳ Ｐゴシック"/>
              </a:rPr>
              <a:t>&lt;número&gt;</a:t>
            </a:fld>
            <a:endParaRPr b="0" lang="es-ES" sz="1200" spc="-1" strike="noStrike">
              <a:latin typeface="Arial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5680" cy="3085560"/>
          </a:xfrm>
          <a:prstGeom prst="rect">
            <a:avLst/>
          </a:prstGeom>
          <a:ln w="0">
            <a:noFill/>
          </a:ln>
        </p:spPr>
      </p:sp>
      <p:sp>
        <p:nvSpPr>
          <p:cNvPr id="117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i="1" lang="en-US" sz="2000" spc="-1" strike="noStrike">
                <a:latin typeface="Arial"/>
              </a:rPr>
              <a:t>ART, antiretroviral therapy.</a:t>
            </a:r>
            <a:endParaRPr b="0" lang="es-ES" sz="2000" spc="-1" strike="noStrike">
              <a:latin typeface="Arial"/>
            </a:endParaRPr>
          </a:p>
        </p:txBody>
      </p:sp>
      <p:sp>
        <p:nvSpPr>
          <p:cNvPr id="1176" name="Text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E600C425-BBE3-4ECA-8C1F-405F2811D8CA}" type="slidenum">
              <a:rPr b="0" lang="en-US" sz="1200" spc="-1" strike="noStrike">
                <a:solidFill>
                  <a:srgbClr val="000000"/>
                </a:solidFill>
                <a:latin typeface="Arial"/>
                <a:ea typeface="+mn-ea"/>
              </a:rPr>
              <a:t>&lt;número&gt;</a:t>
            </a:fld>
            <a:endParaRPr b="0" lang="es-ES" sz="1200" spc="-1" strike="noStrike">
              <a:latin typeface="Arial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5680" cy="3085560"/>
          </a:xfrm>
          <a:prstGeom prst="rect">
            <a:avLst/>
          </a:prstGeom>
          <a:ln w="0">
            <a:noFill/>
          </a:ln>
        </p:spPr>
      </p:sp>
      <p:sp>
        <p:nvSpPr>
          <p:cNvPr id="117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1179" name="Text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451A93CD-27DC-44B2-BFA3-C11056A0E2C6}" type="slidenum">
              <a:rPr b="0" lang="es-ES" sz="1200" spc="-1" strike="noStrike">
                <a:solidFill>
                  <a:srgbClr val="000000"/>
                </a:solidFill>
                <a:latin typeface="Calibri"/>
                <a:ea typeface="+mn-ea"/>
              </a:rPr>
              <a:t>&lt;número&gt;</a:t>
            </a:fld>
            <a:endParaRPr b="0" lang="es-ES" sz="12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0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58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58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0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</p:spTree>
  </p:cSld>
</p:sldLayout>
</file>

<file path=ppt/slideLayouts/slideLayout10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0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58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58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58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0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59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59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59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0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59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59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59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0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59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59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0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60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60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60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60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0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60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60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60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60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61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61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0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62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62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6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62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</p:spTree>
  </p:cSld>
</p:sldLayout>
</file>

<file path=ppt/slideLayouts/slideLayout1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63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63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63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63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63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638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64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64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64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64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645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64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64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64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650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65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653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654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655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656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657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66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66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66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66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</p:spTree>
  </p:cSld>
</p:sldLayout>
</file>

<file path=ppt/slideLayouts/slideLayout1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67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67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67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67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67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676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67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67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68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68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683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68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68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68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688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69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691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692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693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694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695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69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70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70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70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</p:spTree>
  </p:cSld>
</p:sldLayout>
</file>

<file path=ppt/slideLayouts/slideLayout1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70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70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71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7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71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714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71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71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71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72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721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7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72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72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726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72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729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730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731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732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733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73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73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74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74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74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74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74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75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75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75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75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75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75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75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75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76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76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76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76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76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76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76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76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77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77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77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77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77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78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</p:spTree>
  </p:cSld>
</p:sldLayout>
</file>

<file path=ppt/slideLayouts/slideLayout1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78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78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78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78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78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790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79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79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79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79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797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79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80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80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802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80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805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806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807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808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809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2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3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4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4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5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5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6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6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6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70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7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7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8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82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86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87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88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89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19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9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20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0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0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20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0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08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2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1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1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21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15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21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1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1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20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22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23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24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25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26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27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23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23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24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4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24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4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4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24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5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5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25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5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5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25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5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26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6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6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6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26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6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6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6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6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7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53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54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54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54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54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54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55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55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55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554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55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55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55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56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561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56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56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56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566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56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569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570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571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572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573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9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9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57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9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4400" spc="-1" strike="noStrike">
              <a:latin typeface="Arial"/>
            </a:endParaRPr>
          </a:p>
        </p:txBody>
      </p:sp>
      <p:sp>
        <p:nvSpPr>
          <p:cNvPr id="57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4.xml"/><Relationship Id="rId8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19.xml"/><Relationship Id="rId13" Type="http://schemas.openxmlformats.org/officeDocument/2006/relationships/slideLayout" Target="../slideLayouts/slideLayout12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1.xml"/><Relationship Id="rId13" Type="http://schemas.openxmlformats.org/officeDocument/2006/relationships/slideLayout" Target="../slideLayouts/slideLayout132.xml"/>
</Relationships>
</file>

<file path=ppt/slideMasters/_rels/slideMaster12.xml.rels><?xml version="1.0" encoding="UTF-8"?>
<Relationships xmlns="http://schemas.openxmlformats.org/package/2006/relationships"><Relationship Id="rId1" Type="http://schemas.openxmlformats.org/officeDocument/2006/relationships/theme" Target="../theme/theme12.xml"/><Relationship Id="rId2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38.xml"/><Relationship Id="rId8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2.xml"/><Relationship Id="rId12" Type="http://schemas.openxmlformats.org/officeDocument/2006/relationships/slideLayout" Target="../slideLayouts/slideLayout143.xml"/><Relationship Id="rId13" Type="http://schemas.openxmlformats.org/officeDocument/2006/relationships/slideLayout" Target="../slideLayouts/slideLayout144.xml"/>
</Relationships>
</file>

<file path=ppt/slideMasters/_rels/slideMaster13.xml.rels><?xml version="1.0" encoding="UTF-8"?>
<Relationships xmlns="http://schemas.openxmlformats.org/package/2006/relationships"><Relationship Id="rId1" Type="http://schemas.openxmlformats.org/officeDocument/2006/relationships/theme" Target="../theme/theme13.xml"/><Relationship Id="rId2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0.xml"/><Relationship Id="rId8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4.xml"/><Relationship Id="rId12" Type="http://schemas.openxmlformats.org/officeDocument/2006/relationships/slideLayout" Target="../slideLayouts/slideLayout155.xml"/><Relationship Id="rId13" Type="http://schemas.openxmlformats.org/officeDocument/2006/relationships/slideLayout" Target="../slideLayouts/slideLayout156.xml"/>
</Relationships>
</file>

<file path=ppt/slideMasters/_rels/slideMaster14.xml.rels><?xml version="1.0" encoding="UTF-8"?>
<Relationships xmlns="http://schemas.openxmlformats.org/package/2006/relationships"><Relationship Id="rId1" Type="http://schemas.openxmlformats.org/officeDocument/2006/relationships/theme" Target="../theme/theme14.xml"/><Relationship Id="rId2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2.xml"/><Relationship Id="rId8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166.xml"/><Relationship Id="rId12" Type="http://schemas.openxmlformats.org/officeDocument/2006/relationships/slideLayout" Target="../slideLayouts/slideLayout167.xml"/><Relationship Id="rId13" Type="http://schemas.openxmlformats.org/officeDocument/2006/relationships/slideLayout" Target="../slideLayouts/slideLayout168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4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8.xml"/><Relationship Id="rId6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0.xml"/><Relationship Id="rId8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96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9.xml"/><Relationship Id="rId5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2.xml"/><Relationship Id="rId8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0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s-ES" sz="1800" spc="-1" strike="noStrike">
                <a:latin typeface="Arial"/>
              </a:rPr>
              <a:t>Pulse para editar el formato del texto de título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latin typeface="Arial"/>
              </a:rPr>
              <a:t>Pulse para editar el formato de texto del esquema</a:t>
            </a:r>
            <a:endParaRPr b="0" lang="es-E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800" spc="-1" strike="noStrike">
                <a:latin typeface="Arial"/>
              </a:rPr>
              <a:t>Segundo nivel del esquema</a:t>
            </a:r>
            <a:endParaRPr b="0" lang="es-E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400" spc="-1" strike="noStrike">
                <a:latin typeface="Arial"/>
              </a:rPr>
              <a:t>Tercer nivel del esquema</a:t>
            </a:r>
            <a:endParaRPr b="0" lang="es-E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000" spc="-1" strike="noStrike">
                <a:latin typeface="Arial"/>
              </a:rPr>
              <a:t>Cuarto nivel del esquema</a:t>
            </a:r>
            <a:endParaRPr b="0" lang="es-E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latin typeface="Arial"/>
              </a:rPr>
              <a:t>Quinto nivel del esquema</a:t>
            </a:r>
            <a:endParaRPr b="0" lang="es-E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latin typeface="Arial"/>
              </a:rPr>
              <a:t>Sexto nivel del esquema</a:t>
            </a:r>
            <a:endParaRPr b="0" lang="es-E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latin typeface="Arial"/>
              </a:rPr>
              <a:t>Séptimo nivel del esquema</a:t>
            </a:r>
            <a:endParaRPr b="0" lang="es-E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CustomShape 1"/>
          <p:cNvSpPr/>
          <p:nvPr/>
        </p:nvSpPr>
        <p:spPr>
          <a:xfrm>
            <a:off x="941760" y="1798920"/>
            <a:ext cx="1919520" cy="155376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13" name="CustomShape 3"/>
          <p:cNvSpPr/>
          <p:nvPr/>
        </p:nvSpPr>
        <p:spPr>
          <a:xfrm>
            <a:off x="3740040" y="1798920"/>
            <a:ext cx="1919520" cy="155376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14" name="CustomShape 5"/>
          <p:cNvSpPr/>
          <p:nvPr/>
        </p:nvSpPr>
        <p:spPr>
          <a:xfrm>
            <a:off x="6538320" y="1798920"/>
            <a:ext cx="1919520" cy="155376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15" name="CustomShape 7"/>
          <p:cNvSpPr/>
          <p:nvPr/>
        </p:nvSpPr>
        <p:spPr>
          <a:xfrm>
            <a:off x="9336960" y="1798920"/>
            <a:ext cx="1919520" cy="155376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16" name="CustomShape 29"/>
          <p:cNvSpPr/>
          <p:nvPr/>
        </p:nvSpPr>
        <p:spPr>
          <a:xfrm>
            <a:off x="941760" y="4113720"/>
            <a:ext cx="1919520" cy="155376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17" name="CustomShape 31"/>
          <p:cNvSpPr/>
          <p:nvPr/>
        </p:nvSpPr>
        <p:spPr>
          <a:xfrm>
            <a:off x="3740040" y="4113720"/>
            <a:ext cx="1919520" cy="155376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18" name="CustomShape 33"/>
          <p:cNvSpPr/>
          <p:nvPr/>
        </p:nvSpPr>
        <p:spPr>
          <a:xfrm>
            <a:off x="6537960" y="4113720"/>
            <a:ext cx="1919520" cy="155376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19" name="CustomShape 35"/>
          <p:cNvSpPr/>
          <p:nvPr/>
        </p:nvSpPr>
        <p:spPr>
          <a:xfrm>
            <a:off x="9335880" y="4113720"/>
            <a:ext cx="1919520" cy="155376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s-ES" sz="4400" spc="-1" strike="noStrike">
                <a:latin typeface="Arial"/>
              </a:rPr>
              <a:t>Pulse para editar el formato del texto de título</a:t>
            </a:r>
            <a:endParaRPr b="0" lang="es-ES" sz="4400" spc="-1" strike="noStrike">
              <a:latin typeface="Arial"/>
            </a:endParaRPr>
          </a:p>
        </p:txBody>
      </p:sp>
      <p:sp>
        <p:nvSpPr>
          <p:cNvPr id="62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latin typeface="Arial"/>
              </a:rPr>
              <a:t>Pulse para editar el formato de texto del esquema</a:t>
            </a:r>
            <a:endParaRPr b="0" lang="es-E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800" spc="-1" strike="noStrike">
                <a:latin typeface="Arial"/>
              </a:rPr>
              <a:t>Segundo nivel del esquema</a:t>
            </a:r>
            <a:endParaRPr b="0" lang="es-E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400" spc="-1" strike="noStrike">
                <a:latin typeface="Arial"/>
              </a:rPr>
              <a:t>Tercer nivel del esquema</a:t>
            </a:r>
            <a:endParaRPr b="0" lang="es-E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000" spc="-1" strike="noStrike">
                <a:latin typeface="Arial"/>
              </a:rPr>
              <a:t>Cuarto nivel del esquema</a:t>
            </a:r>
            <a:endParaRPr b="0" lang="es-E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latin typeface="Arial"/>
              </a:rPr>
              <a:t>Quinto nivel del esquema</a:t>
            </a:r>
            <a:endParaRPr b="0" lang="es-E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latin typeface="Arial"/>
              </a:rPr>
              <a:t>Sexto nivel del esquema</a:t>
            </a:r>
            <a:endParaRPr b="0" lang="es-E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latin typeface="Arial"/>
              </a:rPr>
              <a:t>Séptimo nivel del esquema</a:t>
            </a:r>
            <a:endParaRPr b="0" lang="es-E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s-ES" sz="4400" spc="-1" strike="noStrike">
                <a:latin typeface="Arial"/>
              </a:rPr>
              <a:t>Pulse para editar el formato del texto de título</a:t>
            </a:r>
            <a:endParaRPr b="0" lang="es-ES" sz="4400" spc="-1" strike="noStrike">
              <a:latin typeface="Arial"/>
            </a:endParaRPr>
          </a:p>
        </p:txBody>
      </p:sp>
      <p:sp>
        <p:nvSpPr>
          <p:cNvPr id="65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latin typeface="Arial"/>
              </a:rPr>
              <a:t>Pulse para editar el formato de texto del esquema</a:t>
            </a:r>
            <a:endParaRPr b="0" lang="es-E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800" spc="-1" strike="noStrike">
                <a:latin typeface="Arial"/>
              </a:rPr>
              <a:t>Segundo nivel del esquema</a:t>
            </a:r>
            <a:endParaRPr b="0" lang="es-E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400" spc="-1" strike="noStrike">
                <a:latin typeface="Arial"/>
              </a:rPr>
              <a:t>Tercer nivel del esquema</a:t>
            </a:r>
            <a:endParaRPr b="0" lang="es-E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000" spc="-1" strike="noStrike">
                <a:latin typeface="Arial"/>
              </a:rPr>
              <a:t>Cuarto nivel del esquema</a:t>
            </a:r>
            <a:endParaRPr b="0" lang="es-E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latin typeface="Arial"/>
              </a:rPr>
              <a:t>Quinto nivel del esquema</a:t>
            </a:r>
            <a:endParaRPr b="0" lang="es-E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latin typeface="Arial"/>
              </a:rPr>
              <a:t>Sexto nivel del esquema</a:t>
            </a:r>
            <a:endParaRPr b="0" lang="es-E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latin typeface="Arial"/>
              </a:rPr>
              <a:t>Séptimo nivel del esquema</a:t>
            </a:r>
            <a:endParaRPr b="0" lang="es-E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</p:sldLayoutIdLst>
</p:sldMaster>
</file>

<file path=ppt/slideMasters/slideMaster1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s-ES" sz="4400" spc="-1" strike="noStrike">
                <a:latin typeface="Arial"/>
              </a:rPr>
              <a:t>Pulse para editar el formato del texto de título</a:t>
            </a:r>
            <a:endParaRPr b="0" lang="es-ES" sz="4400" spc="-1" strike="noStrike">
              <a:latin typeface="Arial"/>
            </a:endParaRPr>
          </a:p>
        </p:txBody>
      </p:sp>
      <p:sp>
        <p:nvSpPr>
          <p:cNvPr id="69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latin typeface="Arial"/>
              </a:rPr>
              <a:t>Pulse para editar el formato de texto del esquema</a:t>
            </a:r>
            <a:endParaRPr b="0" lang="es-E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800" spc="-1" strike="noStrike">
                <a:latin typeface="Arial"/>
              </a:rPr>
              <a:t>Segundo nivel del esquema</a:t>
            </a:r>
            <a:endParaRPr b="0" lang="es-E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400" spc="-1" strike="noStrike">
                <a:latin typeface="Arial"/>
              </a:rPr>
              <a:t>Tercer nivel del esquema</a:t>
            </a:r>
            <a:endParaRPr b="0" lang="es-E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000" spc="-1" strike="noStrike">
                <a:latin typeface="Arial"/>
              </a:rPr>
              <a:t>Cuarto nivel del esquema</a:t>
            </a:r>
            <a:endParaRPr b="0" lang="es-E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latin typeface="Arial"/>
              </a:rPr>
              <a:t>Quinto nivel del esquema</a:t>
            </a:r>
            <a:endParaRPr b="0" lang="es-E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latin typeface="Arial"/>
              </a:rPr>
              <a:t>Sexto nivel del esquema</a:t>
            </a:r>
            <a:endParaRPr b="0" lang="es-E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latin typeface="Arial"/>
              </a:rPr>
              <a:t>Séptimo nivel del esquema</a:t>
            </a:r>
            <a:endParaRPr b="0" lang="es-E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</p:sldLayoutIdLst>
</p:sldMaster>
</file>

<file path=ppt/slideMasters/slideMaster1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s-ES" sz="4400" spc="-1" strike="noStrike">
                <a:latin typeface="Arial"/>
              </a:rPr>
              <a:t>Pulse para editar el formato del texto de título</a:t>
            </a:r>
            <a:endParaRPr b="0" lang="es-ES" sz="4400" spc="-1" strike="noStrike">
              <a:latin typeface="Arial"/>
            </a:endParaRPr>
          </a:p>
        </p:txBody>
      </p:sp>
      <p:sp>
        <p:nvSpPr>
          <p:cNvPr id="7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latin typeface="Arial"/>
              </a:rPr>
              <a:t>Pulse para editar el formato de texto del esquema</a:t>
            </a:r>
            <a:endParaRPr b="0" lang="es-E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800" spc="-1" strike="noStrike">
                <a:latin typeface="Arial"/>
              </a:rPr>
              <a:t>Segundo nivel del esquema</a:t>
            </a:r>
            <a:endParaRPr b="0" lang="es-E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400" spc="-1" strike="noStrike">
                <a:latin typeface="Arial"/>
              </a:rPr>
              <a:t>Tercer nivel del esquema</a:t>
            </a:r>
            <a:endParaRPr b="0" lang="es-E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000" spc="-1" strike="noStrike">
                <a:latin typeface="Arial"/>
              </a:rPr>
              <a:t>Cuarto nivel del esquema</a:t>
            </a:r>
            <a:endParaRPr b="0" lang="es-E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latin typeface="Arial"/>
              </a:rPr>
              <a:t>Quinto nivel del esquema</a:t>
            </a:r>
            <a:endParaRPr b="0" lang="es-E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latin typeface="Arial"/>
              </a:rPr>
              <a:t>Sexto nivel del esquema</a:t>
            </a:r>
            <a:endParaRPr b="0" lang="es-E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latin typeface="Arial"/>
              </a:rPr>
              <a:t>Séptimo nivel del esquema</a:t>
            </a:r>
            <a:endParaRPr b="0" lang="es-E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</p:sldLayoutIdLst>
</p:sldMaster>
</file>

<file path=ppt/slideMasters/slideMaster1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s-ES" sz="1800" spc="-1" strike="noStrike">
                <a:latin typeface="Arial"/>
              </a:rPr>
              <a:t>Pulse para editar el formato del texto de título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77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latin typeface="Arial"/>
              </a:rPr>
              <a:t>Pulse para editar el formato de texto del esquema</a:t>
            </a:r>
            <a:endParaRPr b="0" lang="es-E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800" spc="-1" strike="noStrike">
                <a:latin typeface="Arial"/>
              </a:rPr>
              <a:t>Segundo nivel del esquema</a:t>
            </a:r>
            <a:endParaRPr b="0" lang="es-E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400" spc="-1" strike="noStrike">
                <a:latin typeface="Arial"/>
              </a:rPr>
              <a:t>Tercer nivel del esquema</a:t>
            </a:r>
            <a:endParaRPr b="0" lang="es-E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000" spc="-1" strike="noStrike">
                <a:latin typeface="Arial"/>
              </a:rPr>
              <a:t>Cuarto nivel del esquema</a:t>
            </a:r>
            <a:endParaRPr b="0" lang="es-E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latin typeface="Arial"/>
              </a:rPr>
              <a:t>Quinto nivel del esquema</a:t>
            </a:r>
            <a:endParaRPr b="0" lang="es-E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latin typeface="Arial"/>
              </a:rPr>
              <a:t>Sexto nivel del esquema</a:t>
            </a:r>
            <a:endParaRPr b="0" lang="es-E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latin typeface="Arial"/>
              </a:rPr>
              <a:t>Séptimo nivel del esquema</a:t>
            </a:r>
            <a:endParaRPr b="0" lang="es-E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s-ES" sz="4400" spc="-1" strike="noStrike">
                <a:latin typeface="Arial"/>
              </a:rPr>
              <a:t>Pulse para editar el formato del texto de título</a:t>
            </a:r>
            <a:endParaRPr b="0" lang="es-ES" sz="44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latin typeface="Arial"/>
              </a:rPr>
              <a:t>Pulse para editar el formato de texto del esquema</a:t>
            </a:r>
            <a:endParaRPr b="0" lang="es-E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800" spc="-1" strike="noStrike">
                <a:latin typeface="Arial"/>
              </a:rPr>
              <a:t>Segundo nivel del esquema</a:t>
            </a:r>
            <a:endParaRPr b="0" lang="es-E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400" spc="-1" strike="noStrike">
                <a:latin typeface="Arial"/>
              </a:rPr>
              <a:t>Tercer nivel del esquema</a:t>
            </a:r>
            <a:endParaRPr b="0" lang="es-E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000" spc="-1" strike="noStrike">
                <a:latin typeface="Arial"/>
              </a:rPr>
              <a:t>Cuarto nivel del esquema</a:t>
            </a:r>
            <a:endParaRPr b="0" lang="es-E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latin typeface="Arial"/>
              </a:rPr>
              <a:t>Quinto nivel del esquema</a:t>
            </a:r>
            <a:endParaRPr b="0" lang="es-E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latin typeface="Arial"/>
              </a:rPr>
              <a:t>Sexto nivel del esquema</a:t>
            </a:r>
            <a:endParaRPr b="0" lang="es-E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latin typeface="Arial"/>
              </a:rPr>
              <a:t>Séptimo nivel del esquema</a:t>
            </a:r>
            <a:endParaRPr b="0" lang="es-E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s-ES" sz="1800" spc="-1" strike="noStrike">
                <a:latin typeface="Arial"/>
              </a:rPr>
              <a:t>Pulse para editar el formato del texto de título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latin typeface="Arial"/>
              </a:rPr>
              <a:t>Pulse para editar el formato de texto del esquema</a:t>
            </a:r>
            <a:endParaRPr b="0" lang="es-E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800" spc="-1" strike="noStrike">
                <a:latin typeface="Arial"/>
              </a:rPr>
              <a:t>Segundo nivel del esquema</a:t>
            </a:r>
            <a:endParaRPr b="0" lang="es-E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400" spc="-1" strike="noStrike">
                <a:latin typeface="Arial"/>
              </a:rPr>
              <a:t>Tercer nivel del esquema</a:t>
            </a:r>
            <a:endParaRPr b="0" lang="es-E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000" spc="-1" strike="noStrike">
                <a:latin typeface="Arial"/>
              </a:rPr>
              <a:t>Cuarto nivel del esquema</a:t>
            </a:r>
            <a:endParaRPr b="0" lang="es-E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latin typeface="Arial"/>
              </a:rPr>
              <a:t>Quinto nivel del esquema</a:t>
            </a:r>
            <a:endParaRPr b="0" lang="es-E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latin typeface="Arial"/>
              </a:rPr>
              <a:t>Sexto nivel del esquema</a:t>
            </a:r>
            <a:endParaRPr b="0" lang="es-E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latin typeface="Arial"/>
              </a:rPr>
              <a:t>Séptimo nivel del esquema</a:t>
            </a:r>
            <a:endParaRPr b="0" lang="es-E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s-ES" sz="4400" spc="-1" strike="noStrike">
                <a:latin typeface="Arial"/>
              </a:rPr>
              <a:t>Pulse para editar el formato del texto de título</a:t>
            </a:r>
            <a:endParaRPr b="0" lang="es-ES" sz="4400" spc="-1" strike="noStrike"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latin typeface="Arial"/>
              </a:rPr>
              <a:t>Pulse para editar el formato de texto del esquema</a:t>
            </a:r>
            <a:endParaRPr b="0" lang="es-E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800" spc="-1" strike="noStrike">
                <a:latin typeface="Arial"/>
              </a:rPr>
              <a:t>Segundo nivel del esquema</a:t>
            </a:r>
            <a:endParaRPr b="0" lang="es-E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400" spc="-1" strike="noStrike">
                <a:latin typeface="Arial"/>
              </a:rPr>
              <a:t>Tercer nivel del esquema</a:t>
            </a:r>
            <a:endParaRPr b="0" lang="es-E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000" spc="-1" strike="noStrike">
                <a:latin typeface="Arial"/>
              </a:rPr>
              <a:t>Cuarto nivel del esquema</a:t>
            </a:r>
            <a:endParaRPr b="0" lang="es-E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latin typeface="Arial"/>
              </a:rPr>
              <a:t>Quinto nivel del esquema</a:t>
            </a:r>
            <a:endParaRPr b="0" lang="es-E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latin typeface="Arial"/>
              </a:rPr>
              <a:t>Sexto nivel del esquema</a:t>
            </a:r>
            <a:endParaRPr b="0" lang="es-E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latin typeface="Arial"/>
              </a:rPr>
              <a:t>Séptimo nivel del esquema</a:t>
            </a:r>
            <a:endParaRPr b="0" lang="es-E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s-ES" sz="4400" spc="-1" strike="noStrike">
                <a:latin typeface="Arial"/>
              </a:rPr>
              <a:t>Pulse para editar el formato del texto de título</a:t>
            </a:r>
            <a:endParaRPr b="0" lang="es-ES" sz="4400" spc="-1" strike="noStrike">
              <a:latin typeface="Arial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latin typeface="Arial"/>
              </a:rPr>
              <a:t>Pulse para editar el formato de texto del esquema</a:t>
            </a:r>
            <a:endParaRPr b="0" lang="es-E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800" spc="-1" strike="noStrike">
                <a:latin typeface="Arial"/>
              </a:rPr>
              <a:t>Segundo nivel del esquema</a:t>
            </a:r>
            <a:endParaRPr b="0" lang="es-E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400" spc="-1" strike="noStrike">
                <a:latin typeface="Arial"/>
              </a:rPr>
              <a:t>Tercer nivel del esquema</a:t>
            </a:r>
            <a:endParaRPr b="0" lang="es-E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000" spc="-1" strike="noStrike">
                <a:latin typeface="Arial"/>
              </a:rPr>
              <a:t>Cuarto nivel del esquema</a:t>
            </a:r>
            <a:endParaRPr b="0" lang="es-E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latin typeface="Arial"/>
              </a:rPr>
              <a:t>Quinto nivel del esquema</a:t>
            </a:r>
            <a:endParaRPr b="0" lang="es-E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latin typeface="Arial"/>
              </a:rPr>
              <a:t>Sexto nivel del esquema</a:t>
            </a:r>
            <a:endParaRPr b="0" lang="es-E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latin typeface="Arial"/>
              </a:rPr>
              <a:t>Séptimo nivel del esquema</a:t>
            </a:r>
            <a:endParaRPr b="0" lang="es-E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s-ES" sz="4400" spc="-1" strike="noStrike">
                <a:latin typeface="Arial"/>
              </a:rPr>
              <a:t>Pulse para editar el formato del texto de título</a:t>
            </a:r>
            <a:endParaRPr b="0" lang="es-ES" sz="4400" spc="-1" strike="noStrike">
              <a:latin typeface="Arial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latin typeface="Arial"/>
              </a:rPr>
              <a:t>Pulse para editar el formato de texto del esquema</a:t>
            </a:r>
            <a:endParaRPr b="0" lang="es-E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800" spc="-1" strike="noStrike">
                <a:latin typeface="Arial"/>
              </a:rPr>
              <a:t>Segundo nivel del esquema</a:t>
            </a:r>
            <a:endParaRPr b="0" lang="es-E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400" spc="-1" strike="noStrike">
                <a:latin typeface="Arial"/>
              </a:rPr>
              <a:t>Tercer nivel del esquema</a:t>
            </a:r>
            <a:endParaRPr b="0" lang="es-E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000" spc="-1" strike="noStrike">
                <a:latin typeface="Arial"/>
              </a:rPr>
              <a:t>Cuarto nivel del esquema</a:t>
            </a:r>
            <a:endParaRPr b="0" lang="es-E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latin typeface="Arial"/>
              </a:rPr>
              <a:t>Quinto nivel del esquema</a:t>
            </a:r>
            <a:endParaRPr b="0" lang="es-E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latin typeface="Arial"/>
              </a:rPr>
              <a:t>Sexto nivel del esquema</a:t>
            </a:r>
            <a:endParaRPr b="0" lang="es-E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latin typeface="Arial"/>
              </a:rPr>
              <a:t>Séptimo nivel del esquema</a:t>
            </a:r>
            <a:endParaRPr b="0" lang="es-E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CustomShape 1"/>
          <p:cNvSpPr/>
          <p:nvPr/>
        </p:nvSpPr>
        <p:spPr>
          <a:xfrm>
            <a:off x="-5040" y="5943600"/>
            <a:ext cx="12213000" cy="937440"/>
          </a:xfrm>
          <a:custGeom>
            <a:avLst/>
            <a:gdLst/>
            <a:ahLst/>
            <a:rect l="l" t="t" r="r" b="b"/>
            <a:pathLst>
              <a:path w="12244968" h="938212">
                <a:moveTo>
                  <a:pt x="0" y="421321"/>
                </a:moveTo>
                <a:lnTo>
                  <a:pt x="12244968" y="0"/>
                </a:lnTo>
                <a:lnTo>
                  <a:pt x="12244968" y="914400"/>
                </a:lnTo>
                <a:lnTo>
                  <a:pt x="5221" y="938212"/>
                </a:lnTo>
                <a:cubicBezTo>
                  <a:pt x="3481" y="765915"/>
                  <a:pt x="1740" y="593618"/>
                  <a:pt x="0" y="42132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9" name="Line 2"/>
          <p:cNvSpPr/>
          <p:nvPr/>
        </p:nvSpPr>
        <p:spPr>
          <a:xfrm flipH="1">
            <a:off x="-5040" y="5943600"/>
            <a:ext cx="12213360" cy="421200"/>
          </a:xfrm>
          <a:prstGeom prst="line">
            <a:avLst/>
          </a:prstGeom>
          <a:ln w="222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0" name="Line 16"/>
          <p:cNvSpPr/>
          <p:nvPr/>
        </p:nvSpPr>
        <p:spPr>
          <a:xfrm>
            <a:off x="2158560" y="3497040"/>
            <a:ext cx="1828800" cy="360"/>
          </a:xfrm>
          <a:prstGeom prst="line">
            <a:avLst/>
          </a:prstGeom>
          <a:ln w="222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1" name="Line 17"/>
          <p:cNvSpPr/>
          <p:nvPr/>
        </p:nvSpPr>
        <p:spPr>
          <a:xfrm>
            <a:off x="5181480" y="3487680"/>
            <a:ext cx="1828800" cy="360"/>
          </a:xfrm>
          <a:prstGeom prst="line">
            <a:avLst/>
          </a:prstGeom>
          <a:ln w="222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2" name="Line 18"/>
          <p:cNvSpPr/>
          <p:nvPr/>
        </p:nvSpPr>
        <p:spPr>
          <a:xfrm>
            <a:off x="8199360" y="3492360"/>
            <a:ext cx="1828800" cy="360"/>
          </a:xfrm>
          <a:prstGeom prst="line">
            <a:avLst/>
          </a:prstGeom>
          <a:ln w="222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s-ES" sz="4400" spc="-1" strike="noStrike">
                <a:latin typeface="Arial"/>
              </a:rPr>
              <a:t>Pulse para editar el formato del texto de título</a:t>
            </a:r>
            <a:endParaRPr b="0" lang="es-ES" sz="4400" spc="-1" strike="noStrike">
              <a:latin typeface="Arial"/>
            </a:endParaRPr>
          </a:p>
        </p:txBody>
      </p:sp>
      <p:sp>
        <p:nvSpPr>
          <p:cNvPr id="23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latin typeface="Arial"/>
              </a:rPr>
              <a:t>Pulse para editar el formato de texto del esquema</a:t>
            </a:r>
            <a:endParaRPr b="0" lang="es-E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800" spc="-1" strike="noStrike">
                <a:latin typeface="Arial"/>
              </a:rPr>
              <a:t>Segundo nivel del esquema</a:t>
            </a:r>
            <a:endParaRPr b="0" lang="es-E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400" spc="-1" strike="noStrike">
                <a:latin typeface="Arial"/>
              </a:rPr>
              <a:t>Tercer nivel del esquema</a:t>
            </a:r>
            <a:endParaRPr b="0" lang="es-E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000" spc="-1" strike="noStrike">
                <a:latin typeface="Arial"/>
              </a:rPr>
              <a:t>Cuarto nivel del esquema</a:t>
            </a:r>
            <a:endParaRPr b="0" lang="es-E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latin typeface="Arial"/>
              </a:rPr>
              <a:t>Quinto nivel del esquema</a:t>
            </a:r>
            <a:endParaRPr b="0" lang="es-E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latin typeface="Arial"/>
              </a:rPr>
              <a:t>Sexto nivel del esquema</a:t>
            </a:r>
            <a:endParaRPr b="0" lang="es-E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latin typeface="Arial"/>
              </a:rPr>
              <a:t>Séptimo nivel del esquema</a:t>
            </a:r>
            <a:endParaRPr b="0" lang="es-E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1" name="Group 1"/>
          <p:cNvGrpSpPr/>
          <p:nvPr/>
        </p:nvGrpSpPr>
        <p:grpSpPr>
          <a:xfrm>
            <a:off x="8485560" y="182880"/>
            <a:ext cx="3733920" cy="6672600"/>
            <a:chOff x="8485560" y="182880"/>
            <a:chExt cx="3733920" cy="6672600"/>
          </a:xfrm>
        </p:grpSpPr>
        <p:sp>
          <p:nvSpPr>
            <p:cNvPr id="272" name="CustomShape 2"/>
            <p:cNvSpPr/>
            <p:nvPr/>
          </p:nvSpPr>
          <p:spPr>
            <a:xfrm>
              <a:off x="10104480" y="3236760"/>
              <a:ext cx="1100880" cy="879480"/>
            </a:xfrm>
            <a:custGeom>
              <a:avLst/>
              <a:gdLst/>
              <a:ahLst/>
              <a:rect l="l" t="t" r="r" b="b"/>
              <a:pathLst>
                <a:path w="1101520" h="880131">
                  <a:moveTo>
                    <a:pt x="481836" y="880131"/>
                  </a:moveTo>
                  <a:lnTo>
                    <a:pt x="497012" y="872544"/>
                  </a:lnTo>
                  <a:lnTo>
                    <a:pt x="875146" y="695506"/>
                  </a:lnTo>
                  <a:lnTo>
                    <a:pt x="875146" y="695506"/>
                  </a:lnTo>
                  <a:lnTo>
                    <a:pt x="876411" y="695506"/>
                  </a:lnTo>
                  <a:lnTo>
                    <a:pt x="880205" y="695506"/>
                  </a:lnTo>
                  <a:lnTo>
                    <a:pt x="1101520" y="804258"/>
                  </a:lnTo>
                  <a:lnTo>
                    <a:pt x="972525" y="0"/>
                  </a:lnTo>
                  <a:lnTo>
                    <a:pt x="0" y="422362"/>
                  </a:lnTo>
                  <a:lnTo>
                    <a:pt x="45528" y="652511"/>
                  </a:lnTo>
                  <a:lnTo>
                    <a:pt x="481836" y="880131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3" name="CustomShape 3"/>
            <p:cNvSpPr/>
            <p:nvPr/>
          </p:nvSpPr>
          <p:spPr>
            <a:xfrm>
              <a:off x="10608840" y="3943800"/>
              <a:ext cx="488880" cy="890640"/>
            </a:xfrm>
            <a:custGeom>
              <a:avLst/>
              <a:gdLst/>
              <a:ahLst/>
              <a:rect l="l" t="t" r="r" b="b"/>
              <a:pathLst>
                <a:path w="489424" h="891512">
                  <a:moveTo>
                    <a:pt x="489424" y="710681"/>
                  </a:moveTo>
                  <a:lnTo>
                    <a:pt x="369281" y="0"/>
                  </a:lnTo>
                  <a:lnTo>
                    <a:pt x="0" y="171980"/>
                  </a:lnTo>
                  <a:lnTo>
                    <a:pt x="131525" y="891512"/>
                  </a:lnTo>
                  <a:close/>
                </a:path>
              </a:pathLst>
            </a:custGeom>
            <a:solidFill>
              <a:schemeClr val="accent1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4" name="CustomShape 4"/>
            <p:cNvSpPr/>
            <p:nvPr/>
          </p:nvSpPr>
          <p:spPr>
            <a:xfrm>
              <a:off x="10591200" y="4120560"/>
              <a:ext cx="139680" cy="721440"/>
            </a:xfrm>
            <a:custGeom>
              <a:avLst/>
              <a:gdLst/>
              <a:ahLst/>
              <a:rect l="l" t="t" r="r" b="b"/>
              <a:pathLst>
                <a:path w="140377" h="722061">
                  <a:moveTo>
                    <a:pt x="140378" y="718268"/>
                  </a:moveTo>
                  <a:lnTo>
                    <a:pt x="8853" y="0"/>
                  </a:lnTo>
                  <a:lnTo>
                    <a:pt x="0" y="3794"/>
                  </a:lnTo>
                  <a:lnTo>
                    <a:pt x="131525" y="722062"/>
                  </a:lnTo>
                  <a:close/>
                </a:path>
              </a:pathLst>
            </a:custGeom>
            <a:solidFill>
              <a:srgbClr val="66b2b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5" name="CustomShape 5"/>
            <p:cNvSpPr/>
            <p:nvPr/>
          </p:nvSpPr>
          <p:spPr>
            <a:xfrm>
              <a:off x="10152360" y="3902040"/>
              <a:ext cx="560880" cy="938880"/>
            </a:xfrm>
            <a:custGeom>
              <a:avLst/>
              <a:gdLst/>
              <a:ahLst/>
              <a:rect l="l" t="t" r="r" b="b"/>
              <a:pathLst>
                <a:path w="561509" h="939564">
                  <a:moveTo>
                    <a:pt x="429985" y="222562"/>
                  </a:moveTo>
                  <a:lnTo>
                    <a:pt x="0" y="0"/>
                  </a:lnTo>
                  <a:lnTo>
                    <a:pt x="139113" y="699299"/>
                  </a:lnTo>
                  <a:lnTo>
                    <a:pt x="561510" y="939565"/>
                  </a:lnTo>
                  <a:close/>
                </a:path>
              </a:pathLst>
            </a:custGeom>
            <a:solidFill>
              <a:schemeClr val="bg2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6" name="CustomShape 6"/>
            <p:cNvSpPr/>
            <p:nvPr/>
          </p:nvSpPr>
          <p:spPr>
            <a:xfrm>
              <a:off x="10613880" y="314280"/>
              <a:ext cx="938880" cy="4583160"/>
            </a:xfrm>
            <a:custGeom>
              <a:avLst/>
              <a:gdLst/>
              <a:ahLst/>
              <a:rect l="l" t="t" r="r" b="b"/>
              <a:pathLst>
                <a:path w="939643" h="4584015">
                  <a:moveTo>
                    <a:pt x="600714" y="3734234"/>
                  </a:moveTo>
                  <a:lnTo>
                    <a:pt x="600714" y="3734234"/>
                  </a:lnTo>
                  <a:cubicBezTo>
                    <a:pt x="600714" y="3735499"/>
                    <a:pt x="600714" y="3735499"/>
                    <a:pt x="600714" y="3735499"/>
                  </a:cubicBezTo>
                  <a:cubicBezTo>
                    <a:pt x="600714" y="3735499"/>
                    <a:pt x="600714" y="3735499"/>
                    <a:pt x="600714" y="3735499"/>
                  </a:cubicBezTo>
                  <a:lnTo>
                    <a:pt x="600714" y="3735499"/>
                  </a:lnTo>
                  <a:lnTo>
                    <a:pt x="599450" y="3736763"/>
                  </a:lnTo>
                  <a:lnTo>
                    <a:pt x="599450" y="3736763"/>
                  </a:lnTo>
                  <a:lnTo>
                    <a:pt x="598185" y="3736763"/>
                  </a:lnTo>
                  <a:lnTo>
                    <a:pt x="596920" y="3736763"/>
                  </a:lnTo>
                  <a:lnTo>
                    <a:pt x="595656" y="3736763"/>
                  </a:lnTo>
                  <a:lnTo>
                    <a:pt x="594391" y="3736763"/>
                  </a:lnTo>
                  <a:lnTo>
                    <a:pt x="594391" y="3736763"/>
                  </a:lnTo>
                  <a:lnTo>
                    <a:pt x="374340" y="3628011"/>
                  </a:lnTo>
                  <a:lnTo>
                    <a:pt x="493218" y="4339957"/>
                  </a:lnTo>
                  <a:lnTo>
                    <a:pt x="493218" y="4339957"/>
                  </a:lnTo>
                  <a:cubicBezTo>
                    <a:pt x="493218" y="4339957"/>
                    <a:pt x="493218" y="4341221"/>
                    <a:pt x="493218" y="4341221"/>
                  </a:cubicBezTo>
                  <a:cubicBezTo>
                    <a:pt x="493218" y="4341221"/>
                    <a:pt x="493218" y="4341221"/>
                    <a:pt x="493218" y="4342486"/>
                  </a:cubicBezTo>
                  <a:cubicBezTo>
                    <a:pt x="493218" y="4342486"/>
                    <a:pt x="493218" y="4342486"/>
                    <a:pt x="493218" y="4343750"/>
                  </a:cubicBezTo>
                  <a:lnTo>
                    <a:pt x="493218" y="4343750"/>
                  </a:lnTo>
                  <a:lnTo>
                    <a:pt x="939644" y="4584016"/>
                  </a:lnTo>
                  <a:lnTo>
                    <a:pt x="878940" y="4205914"/>
                  </a:lnTo>
                  <a:lnTo>
                    <a:pt x="824559" y="3851838"/>
                  </a:lnTo>
                  <a:lnTo>
                    <a:pt x="247874" y="58170"/>
                  </a:lnTo>
                  <a:lnTo>
                    <a:pt x="0" y="0"/>
                  </a:lnTo>
                  <a:lnTo>
                    <a:pt x="466660" y="2916066"/>
                  </a:lnTo>
                  <a:lnTo>
                    <a:pt x="600714" y="3734234"/>
                  </a:lnTo>
                  <a:lnTo>
                    <a:pt x="600714" y="3734234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7" name="CustomShape 7"/>
            <p:cNvSpPr/>
            <p:nvPr/>
          </p:nvSpPr>
          <p:spPr>
            <a:xfrm>
              <a:off x="9991800" y="4660200"/>
              <a:ext cx="1560960" cy="834480"/>
            </a:xfrm>
            <a:custGeom>
              <a:avLst/>
              <a:gdLst/>
              <a:ahLst/>
              <a:rect l="l" t="t" r="r" b="b"/>
              <a:pathLst>
                <a:path w="1561857" h="835169">
                  <a:moveTo>
                    <a:pt x="1114167" y="562"/>
                  </a:moveTo>
                  <a:cubicBezTo>
                    <a:pt x="1114167" y="562"/>
                    <a:pt x="1114167" y="562"/>
                    <a:pt x="1114167" y="562"/>
                  </a:cubicBezTo>
                  <a:lnTo>
                    <a:pt x="1114167" y="562"/>
                  </a:lnTo>
                  <a:lnTo>
                    <a:pt x="746151" y="185187"/>
                  </a:lnTo>
                  <a:lnTo>
                    <a:pt x="729710" y="194039"/>
                  </a:lnTo>
                  <a:lnTo>
                    <a:pt x="510923" y="304056"/>
                  </a:lnTo>
                  <a:lnTo>
                    <a:pt x="359164" y="379929"/>
                  </a:lnTo>
                  <a:lnTo>
                    <a:pt x="221316" y="449479"/>
                  </a:lnTo>
                  <a:lnTo>
                    <a:pt x="0" y="562025"/>
                  </a:lnTo>
                  <a:lnTo>
                    <a:pt x="432514" y="835169"/>
                  </a:lnTo>
                  <a:lnTo>
                    <a:pt x="1561857" y="240828"/>
                  </a:lnTo>
                  <a:lnTo>
                    <a:pt x="1561857" y="240828"/>
                  </a:lnTo>
                  <a:lnTo>
                    <a:pt x="1114167" y="562"/>
                  </a:lnTo>
                  <a:lnTo>
                    <a:pt x="1114167" y="562"/>
                  </a:lnTo>
                  <a:cubicBezTo>
                    <a:pt x="1115432" y="-703"/>
                    <a:pt x="1114167" y="562"/>
                    <a:pt x="1114167" y="562"/>
                  </a:cubicBezTo>
                  <a:close/>
                </a:path>
              </a:pathLst>
            </a:custGeom>
            <a:solidFill>
              <a:schemeClr val="accent1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8" name="CustomShape 8"/>
            <p:cNvSpPr/>
            <p:nvPr/>
          </p:nvSpPr>
          <p:spPr>
            <a:xfrm>
              <a:off x="10191600" y="5104440"/>
              <a:ext cx="1057680" cy="923760"/>
            </a:xfrm>
            <a:custGeom>
              <a:avLst/>
              <a:gdLst/>
              <a:ahLst/>
              <a:rect l="l" t="t" r="r" b="b"/>
              <a:pathLst>
                <a:path w="1058521" h="924390">
                  <a:moveTo>
                    <a:pt x="235227" y="399599"/>
                  </a:moveTo>
                  <a:lnTo>
                    <a:pt x="0" y="523526"/>
                  </a:lnTo>
                  <a:lnTo>
                    <a:pt x="84732" y="924390"/>
                  </a:lnTo>
                  <a:lnTo>
                    <a:pt x="1058522" y="390748"/>
                  </a:lnTo>
                  <a:lnTo>
                    <a:pt x="992759" y="0"/>
                  </a:lnTo>
                  <a:close/>
                </a:path>
              </a:pathLst>
            </a:custGeom>
            <a:solidFill>
              <a:schemeClr val="bg2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9" name="CustomShape 9"/>
            <p:cNvSpPr/>
            <p:nvPr/>
          </p:nvSpPr>
          <p:spPr>
            <a:xfrm>
              <a:off x="11198160" y="4912200"/>
              <a:ext cx="464760" cy="411480"/>
            </a:xfrm>
            <a:custGeom>
              <a:avLst/>
              <a:gdLst/>
              <a:ahLst/>
              <a:rect l="l" t="t" r="r" b="b"/>
              <a:pathLst>
                <a:path w="465395" h="412245">
                  <a:moveTo>
                    <a:pt x="390780" y="21498"/>
                  </a:moveTo>
                  <a:lnTo>
                    <a:pt x="390780" y="21498"/>
                  </a:lnTo>
                  <a:cubicBezTo>
                    <a:pt x="390780" y="21498"/>
                    <a:pt x="390780" y="21498"/>
                    <a:pt x="390780" y="21498"/>
                  </a:cubicBezTo>
                  <a:lnTo>
                    <a:pt x="390780" y="21498"/>
                  </a:lnTo>
                  <a:lnTo>
                    <a:pt x="390780" y="21498"/>
                  </a:lnTo>
                  <a:cubicBezTo>
                    <a:pt x="389516" y="20233"/>
                    <a:pt x="389516" y="20233"/>
                    <a:pt x="389516" y="20233"/>
                  </a:cubicBezTo>
                  <a:lnTo>
                    <a:pt x="389516" y="18968"/>
                  </a:lnTo>
                  <a:lnTo>
                    <a:pt x="389516" y="17704"/>
                  </a:lnTo>
                  <a:lnTo>
                    <a:pt x="389516" y="17704"/>
                  </a:lnTo>
                  <a:lnTo>
                    <a:pt x="389516" y="17704"/>
                  </a:lnTo>
                  <a:lnTo>
                    <a:pt x="389516" y="17704"/>
                  </a:lnTo>
                  <a:lnTo>
                    <a:pt x="360429" y="0"/>
                  </a:lnTo>
                  <a:lnTo>
                    <a:pt x="0" y="189683"/>
                  </a:lnTo>
                  <a:lnTo>
                    <a:pt x="30352" y="207387"/>
                  </a:lnTo>
                  <a:lnTo>
                    <a:pt x="392045" y="412245"/>
                  </a:lnTo>
                  <a:lnTo>
                    <a:pt x="465396" y="371779"/>
                  </a:lnTo>
                  <a:lnTo>
                    <a:pt x="414809" y="35407"/>
                  </a:lnTo>
                  <a:lnTo>
                    <a:pt x="390780" y="21498"/>
                  </a:lnTo>
                  <a:lnTo>
                    <a:pt x="390780" y="21498"/>
                  </a:lnTo>
                  <a:close/>
                </a:path>
              </a:pathLst>
            </a:custGeom>
            <a:solidFill>
              <a:schemeClr val="tx2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0" name="CustomShape 10"/>
            <p:cNvSpPr/>
            <p:nvPr/>
          </p:nvSpPr>
          <p:spPr>
            <a:xfrm>
              <a:off x="11195640" y="5110920"/>
              <a:ext cx="85320" cy="378720"/>
            </a:xfrm>
            <a:custGeom>
              <a:avLst/>
              <a:gdLst/>
              <a:ahLst/>
              <a:rect l="l" t="t" r="r" b="b"/>
              <a:pathLst>
                <a:path w="85997" h="379366">
                  <a:moveTo>
                    <a:pt x="63233" y="379367"/>
                  </a:moveTo>
                  <a:lnTo>
                    <a:pt x="85997" y="367986"/>
                  </a:lnTo>
                  <a:lnTo>
                    <a:pt x="26558" y="151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1" name="CustomShape 11"/>
            <p:cNvSpPr/>
            <p:nvPr/>
          </p:nvSpPr>
          <p:spPr>
            <a:xfrm>
              <a:off x="11565000" y="4883400"/>
              <a:ext cx="44640" cy="38520"/>
            </a:xfrm>
            <a:custGeom>
              <a:avLst/>
              <a:gdLst/>
              <a:ahLst/>
              <a:rect l="l" t="t" r="r" b="b"/>
              <a:pathLst>
                <a:path w="45527" h="39200">
                  <a:moveTo>
                    <a:pt x="32881" y="39201"/>
                  </a:moveTo>
                  <a:lnTo>
                    <a:pt x="45528" y="31614"/>
                  </a:lnTo>
                  <a:lnTo>
                    <a:pt x="40469" y="0"/>
                  </a:lnTo>
                  <a:lnTo>
                    <a:pt x="0" y="21497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2" name="CustomShape 12"/>
            <p:cNvSpPr/>
            <p:nvPr/>
          </p:nvSpPr>
          <p:spPr>
            <a:xfrm>
              <a:off x="9755280" y="5349960"/>
              <a:ext cx="601200" cy="1107000"/>
            </a:xfrm>
            <a:custGeom>
              <a:avLst/>
              <a:gdLst/>
              <a:ahLst/>
              <a:rect l="l" t="t" r="r" b="b"/>
              <a:pathLst>
                <a:path w="601978" h="1107751">
                  <a:moveTo>
                    <a:pt x="427456" y="278202"/>
                  </a:moveTo>
                  <a:lnTo>
                    <a:pt x="0" y="0"/>
                  </a:lnTo>
                  <a:lnTo>
                    <a:pt x="182111" y="811845"/>
                  </a:lnTo>
                  <a:lnTo>
                    <a:pt x="601979" y="1107751"/>
                  </a:lnTo>
                  <a:lnTo>
                    <a:pt x="513453" y="686654"/>
                  </a:lnTo>
                  <a:close/>
                </a:path>
              </a:pathLst>
            </a:custGeom>
            <a:solidFill>
              <a:schemeClr val="accent1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3" name="CustomShape 13"/>
            <p:cNvSpPr/>
            <p:nvPr/>
          </p:nvSpPr>
          <p:spPr>
            <a:xfrm>
              <a:off x="9829800" y="5193000"/>
              <a:ext cx="86400" cy="90360"/>
            </a:xfrm>
            <a:custGeom>
              <a:avLst/>
              <a:gdLst/>
              <a:ahLst/>
              <a:rect l="l" t="t" r="r" b="b"/>
              <a:pathLst>
                <a:path w="87261" h="91047">
                  <a:moveTo>
                    <a:pt x="0" y="0"/>
                  </a:moveTo>
                  <a:lnTo>
                    <a:pt x="18970" y="91048"/>
                  </a:lnTo>
                  <a:lnTo>
                    <a:pt x="87262" y="55640"/>
                  </a:lnTo>
                  <a:close/>
                </a:path>
              </a:pathLst>
            </a:custGeom>
            <a:solidFill>
              <a:schemeClr val="accent2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4" name="CustomShape 14"/>
            <p:cNvSpPr/>
            <p:nvPr/>
          </p:nvSpPr>
          <p:spPr>
            <a:xfrm>
              <a:off x="9231840" y="2481840"/>
              <a:ext cx="974160" cy="2761200"/>
            </a:xfrm>
            <a:custGeom>
              <a:avLst/>
              <a:gdLst/>
              <a:ahLst/>
              <a:rect l="l" t="t" r="r" b="b"/>
              <a:pathLst>
                <a:path w="975054" h="2761790">
                  <a:moveTo>
                    <a:pt x="748680" y="2735235"/>
                  </a:moveTo>
                  <a:lnTo>
                    <a:pt x="975054" y="2621425"/>
                  </a:lnTo>
                  <a:lnTo>
                    <a:pt x="938379" y="2439329"/>
                  </a:lnTo>
                  <a:lnTo>
                    <a:pt x="700623" y="2296434"/>
                  </a:lnTo>
                  <a:lnTo>
                    <a:pt x="700623" y="2296434"/>
                  </a:lnTo>
                  <a:lnTo>
                    <a:pt x="700623" y="2296434"/>
                  </a:lnTo>
                  <a:lnTo>
                    <a:pt x="700623" y="2296434"/>
                  </a:lnTo>
                  <a:lnTo>
                    <a:pt x="700623" y="2296434"/>
                  </a:lnTo>
                  <a:lnTo>
                    <a:pt x="700623" y="2296434"/>
                  </a:lnTo>
                  <a:lnTo>
                    <a:pt x="700623" y="2296434"/>
                  </a:lnTo>
                  <a:lnTo>
                    <a:pt x="700623" y="2296434"/>
                  </a:lnTo>
                  <a:lnTo>
                    <a:pt x="700623" y="2296434"/>
                  </a:lnTo>
                  <a:lnTo>
                    <a:pt x="700623" y="2296434"/>
                  </a:lnTo>
                  <a:lnTo>
                    <a:pt x="232698" y="101164"/>
                  </a:lnTo>
                  <a:lnTo>
                    <a:pt x="0" y="0"/>
                  </a:lnTo>
                  <a:lnTo>
                    <a:pt x="541275" y="2449445"/>
                  </a:lnTo>
                  <a:lnTo>
                    <a:pt x="548863" y="2483588"/>
                  </a:lnTo>
                  <a:lnTo>
                    <a:pt x="594391" y="2698563"/>
                  </a:lnTo>
                  <a:lnTo>
                    <a:pt x="695564" y="2761791"/>
                  </a:lnTo>
                  <a:lnTo>
                    <a:pt x="748680" y="2735235"/>
                  </a:lnTo>
                  <a:close/>
                </a:path>
              </a:pathLst>
            </a:custGeom>
            <a:solidFill>
              <a:schemeClr val="accent5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5" name="CustomShape 15"/>
            <p:cNvSpPr/>
            <p:nvPr/>
          </p:nvSpPr>
          <p:spPr>
            <a:xfrm>
              <a:off x="10179000" y="4856760"/>
              <a:ext cx="164880" cy="241920"/>
            </a:xfrm>
            <a:custGeom>
              <a:avLst/>
              <a:gdLst/>
              <a:ahLst/>
              <a:rect l="l" t="t" r="r" b="b"/>
              <a:pathLst>
                <a:path w="165670" h="242794">
                  <a:moveTo>
                    <a:pt x="130260" y="0"/>
                  </a:moveTo>
                  <a:lnTo>
                    <a:pt x="0" y="64492"/>
                  </a:lnTo>
                  <a:lnTo>
                    <a:pt x="36675" y="242795"/>
                  </a:lnTo>
                  <a:lnTo>
                    <a:pt x="165671" y="177038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6" name="CustomShape 16"/>
            <p:cNvSpPr/>
            <p:nvPr/>
          </p:nvSpPr>
          <p:spPr>
            <a:xfrm>
              <a:off x="9945000" y="4608720"/>
              <a:ext cx="765720" cy="344520"/>
            </a:xfrm>
            <a:custGeom>
              <a:avLst/>
              <a:gdLst/>
              <a:ahLst/>
              <a:rect l="l" t="t" r="r" b="b"/>
              <a:pathLst>
                <a:path w="766384" h="345223">
                  <a:moveTo>
                    <a:pt x="366752" y="236472"/>
                  </a:moveTo>
                  <a:lnTo>
                    <a:pt x="369281" y="236472"/>
                  </a:lnTo>
                  <a:lnTo>
                    <a:pt x="370546" y="236472"/>
                  </a:lnTo>
                  <a:lnTo>
                    <a:pt x="370546" y="236472"/>
                  </a:lnTo>
                  <a:lnTo>
                    <a:pt x="557716" y="345224"/>
                  </a:lnTo>
                  <a:lnTo>
                    <a:pt x="766385" y="240266"/>
                  </a:lnTo>
                  <a:lnTo>
                    <a:pt x="343988" y="0"/>
                  </a:lnTo>
                  <a:lnTo>
                    <a:pt x="0" y="165657"/>
                  </a:lnTo>
                  <a:lnTo>
                    <a:pt x="230168" y="303493"/>
                  </a:lnTo>
                  <a:lnTo>
                    <a:pt x="366752" y="236472"/>
                  </a:lnTo>
                  <a:lnTo>
                    <a:pt x="366752" y="236472"/>
                  </a:lnTo>
                  <a:close/>
                </a:path>
              </a:pathLst>
            </a:custGeom>
            <a:solidFill>
              <a:schemeClr val="bg2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7" name="CustomShape 17"/>
            <p:cNvSpPr/>
            <p:nvPr/>
          </p:nvSpPr>
          <p:spPr>
            <a:xfrm>
              <a:off x="10319400" y="4859280"/>
              <a:ext cx="171360" cy="169920"/>
            </a:xfrm>
            <a:custGeom>
              <a:avLst/>
              <a:gdLst/>
              <a:ahLst/>
              <a:rect l="l" t="t" r="r" b="b"/>
              <a:pathLst>
                <a:path w="171994" h="170715">
                  <a:moveTo>
                    <a:pt x="34146" y="170715"/>
                  </a:moveTo>
                  <a:lnTo>
                    <a:pt x="171994" y="1011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f5f3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8" name="CustomShape 18"/>
            <p:cNvSpPr/>
            <p:nvPr/>
          </p:nvSpPr>
          <p:spPr>
            <a:xfrm>
              <a:off x="9757800" y="5227200"/>
              <a:ext cx="657000" cy="392400"/>
            </a:xfrm>
            <a:custGeom>
              <a:avLst/>
              <a:gdLst/>
              <a:ahLst/>
              <a:rect l="l" t="t" r="r" b="b"/>
              <a:pathLst>
                <a:path w="657624" h="393277">
                  <a:moveTo>
                    <a:pt x="657624" y="273144"/>
                  </a:moveTo>
                  <a:lnTo>
                    <a:pt x="223845" y="0"/>
                  </a:lnTo>
                  <a:lnTo>
                    <a:pt x="171994" y="26556"/>
                  </a:lnTo>
                  <a:lnTo>
                    <a:pt x="91056" y="67022"/>
                  </a:lnTo>
                  <a:lnTo>
                    <a:pt x="0" y="113810"/>
                  </a:lnTo>
                  <a:lnTo>
                    <a:pt x="428720" y="393277"/>
                  </a:lnTo>
                  <a:close/>
                </a:path>
              </a:pathLst>
            </a:custGeom>
            <a:solidFill>
              <a:schemeClr val="tx2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9" name="CustomShape 19"/>
            <p:cNvSpPr/>
            <p:nvPr/>
          </p:nvSpPr>
          <p:spPr>
            <a:xfrm>
              <a:off x="10276560" y="5506560"/>
              <a:ext cx="974160" cy="955440"/>
            </a:xfrm>
            <a:custGeom>
              <a:avLst/>
              <a:gdLst/>
              <a:ahLst/>
              <a:rect l="l" t="t" r="r" b="b"/>
              <a:pathLst>
                <a:path w="975054" h="956004">
                  <a:moveTo>
                    <a:pt x="327547" y="362928"/>
                  </a:moveTo>
                  <a:lnTo>
                    <a:pt x="327547" y="362928"/>
                  </a:lnTo>
                  <a:lnTo>
                    <a:pt x="327547" y="360398"/>
                  </a:lnTo>
                  <a:cubicBezTo>
                    <a:pt x="327547" y="360398"/>
                    <a:pt x="327547" y="360398"/>
                    <a:pt x="327547" y="359134"/>
                  </a:cubicBezTo>
                  <a:lnTo>
                    <a:pt x="327547" y="359134"/>
                  </a:lnTo>
                  <a:lnTo>
                    <a:pt x="327547" y="359134"/>
                  </a:lnTo>
                  <a:lnTo>
                    <a:pt x="327547" y="359134"/>
                  </a:lnTo>
                  <a:lnTo>
                    <a:pt x="328812" y="359134"/>
                  </a:lnTo>
                  <a:lnTo>
                    <a:pt x="328812" y="359134"/>
                  </a:lnTo>
                  <a:lnTo>
                    <a:pt x="328812" y="359134"/>
                  </a:lnTo>
                  <a:lnTo>
                    <a:pt x="975054" y="5058"/>
                  </a:lnTo>
                  <a:lnTo>
                    <a:pt x="973790" y="0"/>
                  </a:lnTo>
                  <a:lnTo>
                    <a:pt x="0" y="533643"/>
                  </a:lnTo>
                  <a:lnTo>
                    <a:pt x="88526" y="956004"/>
                  </a:lnTo>
                  <a:lnTo>
                    <a:pt x="405956" y="775173"/>
                  </a:lnTo>
                  <a:lnTo>
                    <a:pt x="325018" y="365457"/>
                  </a:lnTo>
                  <a:lnTo>
                    <a:pt x="327547" y="362928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0" name="CustomShape 20"/>
            <p:cNvSpPr/>
            <p:nvPr/>
          </p:nvSpPr>
          <p:spPr>
            <a:xfrm>
              <a:off x="11507040" y="4526640"/>
              <a:ext cx="96480" cy="368640"/>
            </a:xfrm>
            <a:custGeom>
              <a:avLst/>
              <a:gdLst/>
              <a:ahLst/>
              <a:rect l="l" t="t" r="r" b="b"/>
              <a:pathLst>
                <a:path w="97379" h="369250">
                  <a:moveTo>
                    <a:pt x="48057" y="25291"/>
                  </a:moveTo>
                  <a:lnTo>
                    <a:pt x="0" y="0"/>
                  </a:lnTo>
                  <a:lnTo>
                    <a:pt x="55645" y="369251"/>
                  </a:lnTo>
                  <a:lnTo>
                    <a:pt x="97379" y="346488"/>
                  </a:lnTo>
                  <a:close/>
                </a:path>
              </a:pathLst>
            </a:custGeom>
            <a:solidFill>
              <a:schemeClr val="accent1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1" name="CustomShape 21"/>
            <p:cNvSpPr/>
            <p:nvPr/>
          </p:nvSpPr>
          <p:spPr>
            <a:xfrm>
              <a:off x="11451240" y="4146120"/>
              <a:ext cx="101880" cy="393840"/>
            </a:xfrm>
            <a:custGeom>
              <a:avLst/>
              <a:gdLst/>
              <a:ahLst/>
              <a:rect l="l" t="t" r="r" b="b"/>
              <a:pathLst>
                <a:path w="102437" h="394541">
                  <a:moveTo>
                    <a:pt x="42998" y="0"/>
                  </a:moveTo>
                  <a:lnTo>
                    <a:pt x="0" y="21498"/>
                  </a:lnTo>
                  <a:lnTo>
                    <a:pt x="53116" y="369251"/>
                  </a:lnTo>
                  <a:lnTo>
                    <a:pt x="102438" y="394542"/>
                  </a:lnTo>
                  <a:close/>
                </a:path>
              </a:pathLst>
            </a:custGeom>
            <a:solidFill>
              <a:schemeClr val="accent2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2" name="CustomShape 22"/>
            <p:cNvSpPr/>
            <p:nvPr/>
          </p:nvSpPr>
          <p:spPr>
            <a:xfrm>
              <a:off x="10873440" y="251280"/>
              <a:ext cx="794880" cy="3905640"/>
            </a:xfrm>
            <a:custGeom>
              <a:avLst/>
              <a:gdLst/>
              <a:ahLst/>
              <a:rect l="l" t="t" r="r" b="b"/>
              <a:pathLst>
                <a:path w="795472" h="3906213">
                  <a:moveTo>
                    <a:pt x="576686" y="3906214"/>
                  </a:moveTo>
                  <a:lnTo>
                    <a:pt x="619684" y="3885981"/>
                  </a:lnTo>
                  <a:lnTo>
                    <a:pt x="534952" y="3321989"/>
                  </a:lnTo>
                  <a:lnTo>
                    <a:pt x="534952" y="3321989"/>
                  </a:lnTo>
                  <a:lnTo>
                    <a:pt x="534952" y="3321989"/>
                  </a:lnTo>
                  <a:cubicBezTo>
                    <a:pt x="534952" y="3321989"/>
                    <a:pt x="534952" y="3321989"/>
                    <a:pt x="534952" y="3321989"/>
                  </a:cubicBezTo>
                  <a:cubicBezTo>
                    <a:pt x="534952" y="3321989"/>
                    <a:pt x="534952" y="3321989"/>
                    <a:pt x="534952" y="3320724"/>
                  </a:cubicBezTo>
                  <a:lnTo>
                    <a:pt x="534952" y="3320724"/>
                  </a:lnTo>
                  <a:lnTo>
                    <a:pt x="534952" y="3320724"/>
                  </a:lnTo>
                  <a:lnTo>
                    <a:pt x="534952" y="3320724"/>
                  </a:lnTo>
                  <a:lnTo>
                    <a:pt x="534952" y="3320724"/>
                  </a:lnTo>
                  <a:lnTo>
                    <a:pt x="534952" y="3320724"/>
                  </a:lnTo>
                  <a:lnTo>
                    <a:pt x="534952" y="3320724"/>
                  </a:lnTo>
                  <a:lnTo>
                    <a:pt x="536217" y="3320724"/>
                  </a:lnTo>
                  <a:lnTo>
                    <a:pt x="536217" y="3320724"/>
                  </a:lnTo>
                  <a:lnTo>
                    <a:pt x="733504" y="3229676"/>
                  </a:lnTo>
                  <a:lnTo>
                    <a:pt x="689241" y="2914802"/>
                  </a:lnTo>
                  <a:lnTo>
                    <a:pt x="689241" y="2914802"/>
                  </a:lnTo>
                  <a:lnTo>
                    <a:pt x="689241" y="2914802"/>
                  </a:lnTo>
                  <a:lnTo>
                    <a:pt x="689241" y="2914802"/>
                  </a:lnTo>
                  <a:lnTo>
                    <a:pt x="689241" y="2914802"/>
                  </a:lnTo>
                  <a:cubicBezTo>
                    <a:pt x="689241" y="2914802"/>
                    <a:pt x="689241" y="2914802"/>
                    <a:pt x="689241" y="2913537"/>
                  </a:cubicBezTo>
                  <a:lnTo>
                    <a:pt x="689241" y="2913537"/>
                  </a:lnTo>
                  <a:lnTo>
                    <a:pt x="689241" y="2913537"/>
                  </a:lnTo>
                  <a:lnTo>
                    <a:pt x="689241" y="2913537"/>
                  </a:lnTo>
                  <a:lnTo>
                    <a:pt x="689241" y="2913537"/>
                  </a:lnTo>
                  <a:lnTo>
                    <a:pt x="689241" y="2913537"/>
                  </a:lnTo>
                  <a:lnTo>
                    <a:pt x="689241" y="2913537"/>
                  </a:lnTo>
                  <a:lnTo>
                    <a:pt x="690505" y="2913537"/>
                  </a:lnTo>
                  <a:lnTo>
                    <a:pt x="690505" y="2913537"/>
                  </a:lnTo>
                  <a:lnTo>
                    <a:pt x="795472" y="2866749"/>
                  </a:lnTo>
                  <a:lnTo>
                    <a:pt x="660153" y="1899363"/>
                  </a:lnTo>
                  <a:lnTo>
                    <a:pt x="637389" y="1729913"/>
                  </a:lnTo>
                  <a:lnTo>
                    <a:pt x="402162" y="0"/>
                  </a:lnTo>
                  <a:lnTo>
                    <a:pt x="0" y="120133"/>
                  </a:lnTo>
                  <a:lnTo>
                    <a:pt x="576686" y="3906214"/>
                  </a:lnTo>
                  <a:close/>
                </a:path>
              </a:pathLst>
            </a:custGeom>
            <a:solidFill>
              <a:schemeClr val="accent1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3" name="CustomShape 23"/>
            <p:cNvSpPr/>
            <p:nvPr/>
          </p:nvSpPr>
          <p:spPr>
            <a:xfrm>
              <a:off x="11260440" y="5487840"/>
              <a:ext cx="23400" cy="16920"/>
            </a:xfrm>
            <a:custGeom>
              <a:avLst/>
              <a:gdLst/>
              <a:ahLst/>
              <a:rect l="l" t="t" r="r" b="b"/>
              <a:pathLst>
                <a:path w="24028" h="17703">
                  <a:moveTo>
                    <a:pt x="0" y="12646"/>
                  </a:moveTo>
                  <a:lnTo>
                    <a:pt x="1265" y="17704"/>
                  </a:lnTo>
                  <a:lnTo>
                    <a:pt x="24029" y="5058"/>
                  </a:lnTo>
                  <a:lnTo>
                    <a:pt x="22764" y="0"/>
                  </a:lnTo>
                  <a:close/>
                </a:path>
              </a:pathLst>
            </a:custGeom>
            <a:solidFill>
              <a:srgbClr val="f2494c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4" name="CustomShape 24"/>
            <p:cNvSpPr/>
            <p:nvPr/>
          </p:nvSpPr>
          <p:spPr>
            <a:xfrm>
              <a:off x="11233800" y="5132520"/>
              <a:ext cx="830160" cy="815040"/>
            </a:xfrm>
            <a:custGeom>
              <a:avLst/>
              <a:gdLst/>
              <a:ahLst/>
              <a:rect l="l" t="t" r="r" b="b"/>
              <a:pathLst>
                <a:path w="830882" h="815638">
                  <a:moveTo>
                    <a:pt x="0" y="0"/>
                  </a:moveTo>
                  <a:lnTo>
                    <a:pt x="56910" y="347753"/>
                  </a:lnTo>
                  <a:lnTo>
                    <a:pt x="59439" y="360398"/>
                  </a:lnTo>
                  <a:lnTo>
                    <a:pt x="830883" y="815639"/>
                  </a:lnTo>
                  <a:lnTo>
                    <a:pt x="779032" y="441330"/>
                  </a:lnTo>
                  <a:lnTo>
                    <a:pt x="355370" y="201064"/>
                  </a:lnTo>
                  <a:close/>
                </a:path>
              </a:pathLst>
            </a:custGeom>
            <a:solidFill>
              <a:schemeClr val="accent5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5" name="CustomShape 25"/>
            <p:cNvSpPr/>
            <p:nvPr/>
          </p:nvSpPr>
          <p:spPr>
            <a:xfrm>
              <a:off x="12022920" y="5462280"/>
              <a:ext cx="194040" cy="486000"/>
            </a:xfrm>
            <a:custGeom>
              <a:avLst/>
              <a:gdLst/>
              <a:ahLst/>
              <a:rect l="l" t="t" r="r" b="b"/>
              <a:pathLst>
                <a:path w="194757" h="486854">
                  <a:moveTo>
                    <a:pt x="0" y="111281"/>
                  </a:moveTo>
                  <a:lnTo>
                    <a:pt x="51851" y="486854"/>
                  </a:lnTo>
                  <a:lnTo>
                    <a:pt x="194758" y="402129"/>
                  </a:lnTo>
                  <a:lnTo>
                    <a:pt x="194758" y="0"/>
                  </a:lnTo>
                  <a:lnTo>
                    <a:pt x="75880" y="67021"/>
                  </a:lnTo>
                  <a:close/>
                </a:path>
              </a:pathLst>
            </a:custGeom>
            <a:solidFill>
              <a:schemeClr val="accent5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6" name="CustomShape 26"/>
            <p:cNvSpPr/>
            <p:nvPr/>
          </p:nvSpPr>
          <p:spPr>
            <a:xfrm>
              <a:off x="11600640" y="5291640"/>
              <a:ext cx="486000" cy="273600"/>
            </a:xfrm>
            <a:custGeom>
              <a:avLst/>
              <a:gdLst/>
              <a:ahLst/>
              <a:rect l="l" t="t" r="r" b="b"/>
              <a:pathLst>
                <a:path w="486894" h="274408">
                  <a:moveTo>
                    <a:pt x="0" y="37937"/>
                  </a:moveTo>
                  <a:lnTo>
                    <a:pt x="417338" y="274409"/>
                  </a:lnTo>
                  <a:lnTo>
                    <a:pt x="486895" y="233943"/>
                  </a:lnTo>
                  <a:lnTo>
                    <a:pt x="145436" y="42995"/>
                  </a:lnTo>
                  <a:lnTo>
                    <a:pt x="69556" y="0"/>
                  </a:lnTo>
                  <a:close/>
                </a:path>
              </a:pathLst>
            </a:custGeom>
            <a:solidFill>
              <a:schemeClr val="accent4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7" name="CustomShape 27"/>
            <p:cNvSpPr/>
            <p:nvPr/>
          </p:nvSpPr>
          <p:spPr>
            <a:xfrm>
              <a:off x="9469440" y="2436480"/>
              <a:ext cx="812520" cy="2331000"/>
            </a:xfrm>
            <a:custGeom>
              <a:avLst/>
              <a:gdLst/>
              <a:ahLst/>
              <a:rect l="l" t="t" r="r" b="b"/>
              <a:pathLst>
                <a:path w="813177" h="2331841">
                  <a:moveTo>
                    <a:pt x="466660" y="2331842"/>
                  </a:moveTo>
                  <a:lnTo>
                    <a:pt x="813178" y="2164920"/>
                  </a:lnTo>
                  <a:lnTo>
                    <a:pt x="671535" y="1458033"/>
                  </a:lnTo>
                  <a:lnTo>
                    <a:pt x="624743" y="1221561"/>
                  </a:lnTo>
                  <a:lnTo>
                    <a:pt x="383192" y="0"/>
                  </a:lnTo>
                  <a:lnTo>
                    <a:pt x="0" y="144160"/>
                  </a:lnTo>
                  <a:close/>
                </a:path>
              </a:pathLst>
            </a:custGeom>
            <a:solidFill>
              <a:schemeClr val="accent3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8" name="CustomShape 28"/>
            <p:cNvSpPr/>
            <p:nvPr/>
          </p:nvSpPr>
          <p:spPr>
            <a:xfrm>
              <a:off x="11523240" y="1927800"/>
              <a:ext cx="693720" cy="388800"/>
            </a:xfrm>
            <a:custGeom>
              <a:avLst/>
              <a:gdLst/>
              <a:ahLst/>
              <a:rect l="l" t="t" r="r" b="b"/>
              <a:pathLst>
                <a:path w="694299" h="389483">
                  <a:moveTo>
                    <a:pt x="135319" y="21497"/>
                  </a:moveTo>
                  <a:cubicBezTo>
                    <a:pt x="132789" y="21497"/>
                    <a:pt x="130260" y="20233"/>
                    <a:pt x="130260" y="17704"/>
                  </a:cubicBezTo>
                  <a:cubicBezTo>
                    <a:pt x="130260" y="17704"/>
                    <a:pt x="130260" y="17704"/>
                    <a:pt x="130260" y="17704"/>
                  </a:cubicBezTo>
                  <a:lnTo>
                    <a:pt x="127731" y="0"/>
                  </a:lnTo>
                  <a:lnTo>
                    <a:pt x="0" y="49318"/>
                  </a:lnTo>
                  <a:lnTo>
                    <a:pt x="22764" y="212445"/>
                  </a:lnTo>
                  <a:lnTo>
                    <a:pt x="532422" y="389483"/>
                  </a:lnTo>
                  <a:lnTo>
                    <a:pt x="694299" y="322462"/>
                  </a:lnTo>
                  <a:lnTo>
                    <a:pt x="694299" y="202329"/>
                  </a:lnTo>
                  <a:lnTo>
                    <a:pt x="139113" y="17704"/>
                  </a:lnTo>
                  <a:cubicBezTo>
                    <a:pt x="137848" y="20233"/>
                    <a:pt x="136584" y="21497"/>
                    <a:pt x="135319" y="21497"/>
                  </a:cubicBezTo>
                  <a:close/>
                </a:path>
              </a:pathLst>
            </a:custGeom>
            <a:solidFill>
              <a:schemeClr val="accent4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9" name="CustomShape 29"/>
            <p:cNvSpPr/>
            <p:nvPr/>
          </p:nvSpPr>
          <p:spPr>
            <a:xfrm>
              <a:off x="11606760" y="1539720"/>
              <a:ext cx="608760" cy="591120"/>
            </a:xfrm>
            <a:custGeom>
              <a:avLst/>
              <a:gdLst/>
              <a:ahLst/>
              <a:rect l="l" t="t" r="r" b="b"/>
              <a:pathLst>
                <a:path w="609566" h="591812">
                  <a:moveTo>
                    <a:pt x="51851" y="381896"/>
                  </a:moveTo>
                  <a:lnTo>
                    <a:pt x="51851" y="381896"/>
                  </a:lnTo>
                  <a:lnTo>
                    <a:pt x="54380" y="404658"/>
                  </a:lnTo>
                  <a:cubicBezTo>
                    <a:pt x="54380" y="405922"/>
                    <a:pt x="54380" y="405922"/>
                    <a:pt x="54380" y="407187"/>
                  </a:cubicBezTo>
                  <a:lnTo>
                    <a:pt x="609567" y="591812"/>
                  </a:lnTo>
                  <a:lnTo>
                    <a:pt x="609567" y="185890"/>
                  </a:lnTo>
                  <a:lnTo>
                    <a:pt x="0" y="0"/>
                  </a:lnTo>
                  <a:lnTo>
                    <a:pt x="51851" y="38189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00" name="CustomShape 30"/>
            <p:cNvSpPr/>
            <p:nvPr/>
          </p:nvSpPr>
          <p:spPr>
            <a:xfrm>
              <a:off x="11548800" y="2150640"/>
              <a:ext cx="616320" cy="1108440"/>
            </a:xfrm>
            <a:custGeom>
              <a:avLst/>
              <a:gdLst/>
              <a:ahLst/>
              <a:rect l="l" t="t" r="r" b="b"/>
              <a:pathLst>
                <a:path w="617154" h="1109015">
                  <a:moveTo>
                    <a:pt x="183376" y="933242"/>
                  </a:moveTo>
                  <a:lnTo>
                    <a:pt x="183376" y="933242"/>
                  </a:lnTo>
                  <a:lnTo>
                    <a:pt x="184640" y="933242"/>
                  </a:lnTo>
                  <a:lnTo>
                    <a:pt x="185905" y="933242"/>
                  </a:lnTo>
                  <a:lnTo>
                    <a:pt x="187170" y="933242"/>
                  </a:lnTo>
                  <a:lnTo>
                    <a:pt x="187170" y="933242"/>
                  </a:lnTo>
                  <a:lnTo>
                    <a:pt x="617155" y="1109016"/>
                  </a:lnTo>
                  <a:lnTo>
                    <a:pt x="504600" y="175773"/>
                  </a:lnTo>
                  <a:lnTo>
                    <a:pt x="0" y="0"/>
                  </a:lnTo>
                  <a:lnTo>
                    <a:pt x="132789" y="957269"/>
                  </a:lnTo>
                  <a:lnTo>
                    <a:pt x="183376" y="933242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01" name="CustomShape 31"/>
            <p:cNvSpPr/>
            <p:nvPr/>
          </p:nvSpPr>
          <p:spPr>
            <a:xfrm>
              <a:off x="12060720" y="2260440"/>
              <a:ext cx="156240" cy="1019880"/>
            </a:xfrm>
            <a:custGeom>
              <a:avLst/>
              <a:gdLst/>
              <a:ahLst/>
              <a:rect l="l" t="t" r="r" b="b"/>
              <a:pathLst>
                <a:path w="156817" h="1020496">
                  <a:moveTo>
                    <a:pt x="113820" y="1002793"/>
                  </a:moveTo>
                  <a:lnTo>
                    <a:pt x="156818" y="1020497"/>
                  </a:lnTo>
                  <a:lnTo>
                    <a:pt x="156818" y="0"/>
                  </a:lnTo>
                  <a:lnTo>
                    <a:pt x="0" y="64492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02" name="CustomShape 32"/>
            <p:cNvSpPr/>
            <p:nvPr/>
          </p:nvSpPr>
          <p:spPr>
            <a:xfrm>
              <a:off x="10629360" y="191880"/>
              <a:ext cx="631440" cy="169920"/>
            </a:xfrm>
            <a:custGeom>
              <a:avLst/>
              <a:gdLst/>
              <a:ahLst/>
              <a:rect l="l" t="t" r="r" b="b"/>
              <a:pathLst>
                <a:path w="632330" h="170715">
                  <a:moveTo>
                    <a:pt x="632331" y="54376"/>
                  </a:moveTo>
                  <a:lnTo>
                    <a:pt x="389516" y="0"/>
                  </a:lnTo>
                  <a:lnTo>
                    <a:pt x="0" y="113810"/>
                  </a:lnTo>
                  <a:lnTo>
                    <a:pt x="239021" y="170715"/>
                  </a:lnTo>
                  <a:close/>
                </a:path>
              </a:pathLst>
            </a:custGeom>
            <a:solidFill>
              <a:srgbClr val="f4f5f3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03" name="CustomShape 33"/>
            <p:cNvSpPr/>
            <p:nvPr/>
          </p:nvSpPr>
          <p:spPr>
            <a:xfrm>
              <a:off x="9235440" y="2332800"/>
              <a:ext cx="607680" cy="239400"/>
            </a:xfrm>
            <a:custGeom>
              <a:avLst/>
              <a:gdLst/>
              <a:ahLst/>
              <a:rect l="l" t="t" r="r" b="b"/>
              <a:pathLst>
                <a:path w="608302" h="240265">
                  <a:moveTo>
                    <a:pt x="608302" y="97371"/>
                  </a:moveTo>
                  <a:lnTo>
                    <a:pt x="375605" y="0"/>
                  </a:lnTo>
                  <a:lnTo>
                    <a:pt x="0" y="139101"/>
                  </a:lnTo>
                  <a:lnTo>
                    <a:pt x="228904" y="240266"/>
                  </a:lnTo>
                  <a:close/>
                </a:path>
              </a:pathLst>
            </a:custGeom>
            <a:solidFill>
              <a:schemeClr val="accent1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04" name="CustomShape 34"/>
            <p:cNvSpPr/>
            <p:nvPr/>
          </p:nvSpPr>
          <p:spPr>
            <a:xfrm>
              <a:off x="11608200" y="4924800"/>
              <a:ext cx="3240" cy="4320"/>
            </a:xfrm>
            <a:custGeom>
              <a:avLst/>
              <a:gdLst/>
              <a:ahLst/>
              <a:rect l="l" t="t" r="r" b="b"/>
              <a:pathLst>
                <a:path w="3794" h="5058">
                  <a:moveTo>
                    <a:pt x="3794" y="5058"/>
                  </a:moveTo>
                  <a:lnTo>
                    <a:pt x="3794" y="0"/>
                  </a:lnTo>
                  <a:lnTo>
                    <a:pt x="0" y="2529"/>
                  </a:lnTo>
                  <a:close/>
                </a:path>
              </a:pathLst>
            </a:custGeom>
            <a:solidFill>
              <a:srgbClr val="0a4054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05" name="CustomShape 35"/>
            <p:cNvSpPr/>
            <p:nvPr/>
          </p:nvSpPr>
          <p:spPr>
            <a:xfrm>
              <a:off x="10620360" y="5500440"/>
              <a:ext cx="1596600" cy="1092960"/>
            </a:xfrm>
            <a:custGeom>
              <a:avLst/>
              <a:gdLst/>
              <a:ahLst/>
              <a:rect l="l" t="t" r="r" b="b"/>
              <a:pathLst>
                <a:path w="1597267" h="1093840">
                  <a:moveTo>
                    <a:pt x="1453096" y="460298"/>
                  </a:moveTo>
                  <a:lnTo>
                    <a:pt x="1453096" y="460298"/>
                  </a:lnTo>
                  <a:lnTo>
                    <a:pt x="1453096" y="460298"/>
                  </a:lnTo>
                  <a:lnTo>
                    <a:pt x="1453096" y="460298"/>
                  </a:lnTo>
                  <a:lnTo>
                    <a:pt x="1450567" y="460298"/>
                  </a:lnTo>
                  <a:lnTo>
                    <a:pt x="1450567" y="460298"/>
                  </a:lnTo>
                  <a:lnTo>
                    <a:pt x="1450567" y="460298"/>
                  </a:lnTo>
                  <a:lnTo>
                    <a:pt x="671535" y="0"/>
                  </a:lnTo>
                  <a:lnTo>
                    <a:pt x="642448" y="15175"/>
                  </a:lnTo>
                  <a:lnTo>
                    <a:pt x="0" y="367986"/>
                  </a:lnTo>
                  <a:lnTo>
                    <a:pt x="1115432" y="1093841"/>
                  </a:lnTo>
                  <a:lnTo>
                    <a:pt x="1597268" y="797935"/>
                  </a:lnTo>
                  <a:lnTo>
                    <a:pt x="1597268" y="375573"/>
                  </a:lnTo>
                  <a:lnTo>
                    <a:pt x="1453096" y="460298"/>
                  </a:lnTo>
                  <a:lnTo>
                    <a:pt x="1453096" y="460298"/>
                  </a:lnTo>
                  <a:close/>
                </a:path>
              </a:pathLst>
            </a:custGeom>
            <a:solidFill>
              <a:schemeClr val="accent3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06" name="CustomShape 36"/>
            <p:cNvSpPr/>
            <p:nvPr/>
          </p:nvSpPr>
          <p:spPr>
            <a:xfrm>
              <a:off x="11418480" y="3579480"/>
              <a:ext cx="322920" cy="1741680"/>
            </a:xfrm>
            <a:custGeom>
              <a:avLst/>
              <a:gdLst/>
              <a:ahLst/>
              <a:rect l="l" t="t" r="r" b="b"/>
              <a:pathLst>
                <a:path w="323753" h="1742558">
                  <a:moveTo>
                    <a:pt x="145436" y="968650"/>
                  </a:moveTo>
                  <a:lnTo>
                    <a:pt x="194758" y="1296170"/>
                  </a:lnTo>
                  <a:lnTo>
                    <a:pt x="201081" y="1337900"/>
                  </a:lnTo>
                  <a:lnTo>
                    <a:pt x="201081" y="1337900"/>
                  </a:lnTo>
                  <a:lnTo>
                    <a:pt x="204875" y="1358133"/>
                  </a:lnTo>
                  <a:lnTo>
                    <a:pt x="204875" y="1358133"/>
                  </a:lnTo>
                  <a:lnTo>
                    <a:pt x="204875" y="1358133"/>
                  </a:lnTo>
                  <a:lnTo>
                    <a:pt x="204875" y="1364456"/>
                  </a:lnTo>
                  <a:lnTo>
                    <a:pt x="256726" y="1704621"/>
                  </a:lnTo>
                  <a:lnTo>
                    <a:pt x="323753" y="1742558"/>
                  </a:lnTo>
                  <a:lnTo>
                    <a:pt x="72086" y="32879"/>
                  </a:lnTo>
                  <a:lnTo>
                    <a:pt x="0" y="0"/>
                  </a:lnTo>
                  <a:lnTo>
                    <a:pt x="84732" y="55893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07" name="CustomShape 37"/>
            <p:cNvSpPr/>
            <p:nvPr/>
          </p:nvSpPr>
          <p:spPr>
            <a:xfrm>
              <a:off x="11424600" y="3092760"/>
              <a:ext cx="792360" cy="680760"/>
            </a:xfrm>
            <a:custGeom>
              <a:avLst/>
              <a:gdLst/>
              <a:ahLst/>
              <a:rect l="l" t="t" r="r" b="b"/>
              <a:pathLst>
                <a:path w="792943" h="681595">
                  <a:moveTo>
                    <a:pt x="532423" y="230149"/>
                  </a:moveTo>
                  <a:lnTo>
                    <a:pt x="532423" y="230149"/>
                  </a:lnTo>
                  <a:lnTo>
                    <a:pt x="532423" y="230149"/>
                  </a:lnTo>
                  <a:cubicBezTo>
                    <a:pt x="532423" y="231414"/>
                    <a:pt x="532423" y="231414"/>
                    <a:pt x="532423" y="231414"/>
                  </a:cubicBezTo>
                  <a:cubicBezTo>
                    <a:pt x="532423" y="231414"/>
                    <a:pt x="532423" y="231414"/>
                    <a:pt x="531158" y="232678"/>
                  </a:cubicBezTo>
                  <a:lnTo>
                    <a:pt x="531158" y="232678"/>
                  </a:lnTo>
                  <a:lnTo>
                    <a:pt x="531158" y="232678"/>
                  </a:lnTo>
                  <a:lnTo>
                    <a:pt x="190964" y="389483"/>
                  </a:lnTo>
                  <a:lnTo>
                    <a:pt x="0" y="478002"/>
                  </a:lnTo>
                  <a:lnTo>
                    <a:pt x="70821" y="509616"/>
                  </a:lnTo>
                  <a:lnTo>
                    <a:pt x="230169" y="435007"/>
                  </a:lnTo>
                  <a:lnTo>
                    <a:pt x="231433" y="435007"/>
                  </a:lnTo>
                  <a:lnTo>
                    <a:pt x="231433" y="435007"/>
                  </a:lnTo>
                  <a:lnTo>
                    <a:pt x="233962" y="435007"/>
                  </a:lnTo>
                  <a:lnTo>
                    <a:pt x="787884" y="681596"/>
                  </a:lnTo>
                  <a:lnTo>
                    <a:pt x="792943" y="679066"/>
                  </a:lnTo>
                  <a:lnTo>
                    <a:pt x="792943" y="198535"/>
                  </a:lnTo>
                  <a:lnTo>
                    <a:pt x="743621" y="178302"/>
                  </a:lnTo>
                  <a:lnTo>
                    <a:pt x="308577" y="0"/>
                  </a:lnTo>
                  <a:lnTo>
                    <a:pt x="252932" y="25291"/>
                  </a:lnTo>
                  <a:lnTo>
                    <a:pt x="155553" y="68286"/>
                  </a:lnTo>
                  <a:lnTo>
                    <a:pt x="531158" y="225091"/>
                  </a:lnTo>
                  <a:lnTo>
                    <a:pt x="531158" y="225091"/>
                  </a:lnTo>
                  <a:lnTo>
                    <a:pt x="532423" y="225091"/>
                  </a:lnTo>
                  <a:lnTo>
                    <a:pt x="532423" y="226355"/>
                  </a:lnTo>
                  <a:lnTo>
                    <a:pt x="532423" y="226355"/>
                  </a:lnTo>
                  <a:lnTo>
                    <a:pt x="532423" y="226355"/>
                  </a:lnTo>
                  <a:cubicBezTo>
                    <a:pt x="532423" y="226355"/>
                    <a:pt x="532423" y="227620"/>
                    <a:pt x="532423" y="227620"/>
                  </a:cubicBezTo>
                  <a:lnTo>
                    <a:pt x="532423" y="227620"/>
                  </a:lnTo>
                </a:path>
              </a:pathLst>
            </a:custGeom>
            <a:solidFill>
              <a:schemeClr val="accent2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08" name="CustomShape 38"/>
            <p:cNvSpPr/>
            <p:nvPr/>
          </p:nvSpPr>
          <p:spPr>
            <a:xfrm>
              <a:off x="11616840" y="1406880"/>
              <a:ext cx="600120" cy="306720"/>
            </a:xfrm>
            <a:custGeom>
              <a:avLst/>
              <a:gdLst/>
              <a:ahLst/>
              <a:rect l="l" t="t" r="r" b="b"/>
              <a:pathLst>
                <a:path w="600714" h="307287">
                  <a:moveTo>
                    <a:pt x="0" y="125191"/>
                  </a:moveTo>
                  <a:lnTo>
                    <a:pt x="600714" y="307287"/>
                  </a:lnTo>
                  <a:lnTo>
                    <a:pt x="600714" y="75873"/>
                  </a:lnTo>
                  <a:lnTo>
                    <a:pt x="340194" y="0"/>
                  </a:lnTo>
                  <a:close/>
                </a:path>
              </a:pathLst>
            </a:custGeom>
            <a:solidFill>
              <a:schemeClr val="accent4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09" name="CustomShape 39"/>
            <p:cNvSpPr/>
            <p:nvPr/>
          </p:nvSpPr>
          <p:spPr>
            <a:xfrm>
              <a:off x="10615320" y="5878440"/>
              <a:ext cx="1155240" cy="975600"/>
            </a:xfrm>
            <a:custGeom>
              <a:avLst/>
              <a:gdLst/>
              <a:ahLst/>
              <a:rect l="l" t="t" r="r" b="b"/>
              <a:pathLst>
                <a:path w="1155900" h="976237">
                  <a:moveTo>
                    <a:pt x="0" y="0"/>
                  </a:moveTo>
                  <a:lnTo>
                    <a:pt x="78409" y="403393"/>
                  </a:lnTo>
                  <a:lnTo>
                    <a:pt x="87262" y="446389"/>
                  </a:lnTo>
                  <a:lnTo>
                    <a:pt x="870087" y="976237"/>
                  </a:lnTo>
                  <a:lnTo>
                    <a:pt x="1155901" y="976237"/>
                  </a:lnTo>
                  <a:lnTo>
                    <a:pt x="1115432" y="723326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10" name="CustomShape 40"/>
            <p:cNvSpPr/>
            <p:nvPr/>
          </p:nvSpPr>
          <p:spPr>
            <a:xfrm>
              <a:off x="11741040" y="6308280"/>
              <a:ext cx="475920" cy="545400"/>
            </a:xfrm>
            <a:custGeom>
              <a:avLst/>
              <a:gdLst/>
              <a:ahLst/>
              <a:rect l="l" t="t" r="r" b="b"/>
              <a:pathLst>
                <a:path w="476777" h="546287">
                  <a:moveTo>
                    <a:pt x="39205" y="546288"/>
                  </a:moveTo>
                  <a:lnTo>
                    <a:pt x="476778" y="546288"/>
                  </a:lnTo>
                  <a:lnTo>
                    <a:pt x="476778" y="507087"/>
                  </a:lnTo>
                  <a:lnTo>
                    <a:pt x="476778" y="0"/>
                  </a:lnTo>
                  <a:lnTo>
                    <a:pt x="0" y="293377"/>
                  </a:lnTo>
                  <a:close/>
                </a:path>
              </a:pathLst>
            </a:custGeom>
            <a:solidFill>
              <a:schemeClr val="accent2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11" name="CustomShape 41"/>
            <p:cNvSpPr/>
            <p:nvPr/>
          </p:nvSpPr>
          <p:spPr>
            <a:xfrm>
              <a:off x="11662560" y="3541680"/>
              <a:ext cx="554400" cy="1875960"/>
            </a:xfrm>
            <a:custGeom>
              <a:avLst/>
              <a:gdLst/>
              <a:ahLst/>
              <a:rect l="l" t="t" r="r" b="b"/>
              <a:pathLst>
                <a:path w="555186" h="1876601">
                  <a:moveTo>
                    <a:pt x="0" y="0"/>
                  </a:moveTo>
                  <a:lnTo>
                    <a:pt x="240286" y="1703357"/>
                  </a:lnTo>
                  <a:lnTo>
                    <a:pt x="555187" y="1876601"/>
                  </a:lnTo>
                  <a:lnTo>
                    <a:pt x="555187" y="313610"/>
                  </a:lnTo>
                  <a:lnTo>
                    <a:pt x="546334" y="241530"/>
                  </a:lnTo>
                  <a:close/>
                </a:path>
              </a:pathLst>
            </a:custGeom>
            <a:solidFill>
              <a:schemeClr val="accent1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12" name="CustomShape 42"/>
            <p:cNvSpPr/>
            <p:nvPr/>
          </p:nvSpPr>
          <p:spPr>
            <a:xfrm>
              <a:off x="11758680" y="5252400"/>
              <a:ext cx="458280" cy="267480"/>
            </a:xfrm>
            <a:custGeom>
              <a:avLst/>
              <a:gdLst/>
              <a:ahLst/>
              <a:rect l="l" t="t" r="r" b="b"/>
              <a:pathLst>
                <a:path w="459072" h="268086">
                  <a:moveTo>
                    <a:pt x="0" y="78403"/>
                  </a:moveTo>
                  <a:lnTo>
                    <a:pt x="337665" y="268086"/>
                  </a:lnTo>
                  <a:lnTo>
                    <a:pt x="459072" y="198535"/>
                  </a:lnTo>
                  <a:lnTo>
                    <a:pt x="459072" y="175773"/>
                  </a:lnTo>
                  <a:lnTo>
                    <a:pt x="140378" y="0"/>
                  </a:lnTo>
                  <a:close/>
                </a:path>
              </a:pathLst>
            </a:custGeom>
            <a:solidFill>
              <a:schemeClr val="accent2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13" name="CustomShape 43"/>
            <p:cNvSpPr/>
            <p:nvPr/>
          </p:nvSpPr>
          <p:spPr>
            <a:xfrm>
              <a:off x="11500560" y="3540240"/>
              <a:ext cx="392760" cy="1782360"/>
            </a:xfrm>
            <a:custGeom>
              <a:avLst/>
              <a:gdLst/>
              <a:ahLst/>
              <a:rect l="l" t="t" r="r" b="b"/>
              <a:pathLst>
                <a:path w="393309" h="1783024">
                  <a:moveTo>
                    <a:pt x="393310" y="1704621"/>
                  </a:moveTo>
                  <a:lnTo>
                    <a:pt x="151759" y="0"/>
                  </a:lnTo>
                  <a:lnTo>
                    <a:pt x="0" y="70815"/>
                  </a:lnTo>
                  <a:lnTo>
                    <a:pt x="251668" y="1783024"/>
                  </a:lnTo>
                  <a:close/>
                </a:path>
              </a:pathLst>
            </a:custGeom>
            <a:solidFill>
              <a:schemeClr val="bg2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14" name="CustomShape 44"/>
            <p:cNvSpPr/>
            <p:nvPr/>
          </p:nvSpPr>
          <p:spPr>
            <a:xfrm>
              <a:off x="11574000" y="3168360"/>
              <a:ext cx="368640" cy="304200"/>
            </a:xfrm>
            <a:custGeom>
              <a:avLst/>
              <a:gdLst/>
              <a:ahLst/>
              <a:rect l="l" t="t" r="r" b="b"/>
              <a:pathLst>
                <a:path w="369281" h="304758">
                  <a:moveTo>
                    <a:pt x="369281" y="155540"/>
                  </a:moveTo>
                  <a:lnTo>
                    <a:pt x="0" y="0"/>
                  </a:lnTo>
                  <a:lnTo>
                    <a:pt x="42999" y="304758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15" name="CustomShape 45"/>
            <p:cNvSpPr/>
            <p:nvPr/>
          </p:nvSpPr>
          <p:spPr>
            <a:xfrm>
              <a:off x="11504520" y="4515120"/>
              <a:ext cx="50040" cy="36000"/>
            </a:xfrm>
            <a:custGeom>
              <a:avLst/>
              <a:gdLst/>
              <a:ahLst/>
              <a:rect l="l" t="t" r="r" b="b"/>
              <a:pathLst>
                <a:path w="50586" h="36672">
                  <a:moveTo>
                    <a:pt x="50586" y="35407"/>
                  </a:moveTo>
                  <a:lnTo>
                    <a:pt x="49322" y="25291"/>
                  </a:lnTo>
                  <a:lnTo>
                    <a:pt x="0" y="0"/>
                  </a:lnTo>
                  <a:lnTo>
                    <a:pt x="1265" y="2529"/>
                  </a:lnTo>
                  <a:lnTo>
                    <a:pt x="2529" y="11381"/>
                  </a:lnTo>
                  <a:lnTo>
                    <a:pt x="50586" y="36672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16" name="CustomShape 46"/>
            <p:cNvSpPr/>
            <p:nvPr/>
          </p:nvSpPr>
          <p:spPr>
            <a:xfrm>
              <a:off x="8485560" y="5551560"/>
              <a:ext cx="11880" cy="360"/>
            </a:xfrm>
            <a:custGeom>
              <a:avLst/>
              <a:gdLst/>
              <a:ahLst/>
              <a:rect l="l" t="t" r="r" b="b"/>
              <a:pathLst>
                <a:path w="12646" h="562">
                  <a:moveTo>
                    <a:pt x="0" y="562"/>
                  </a:moveTo>
                  <a:lnTo>
                    <a:pt x="0" y="562"/>
                  </a:lnTo>
                  <a:cubicBezTo>
                    <a:pt x="0" y="562"/>
                    <a:pt x="0" y="562"/>
                    <a:pt x="0" y="562"/>
                  </a:cubicBezTo>
                  <a:cubicBezTo>
                    <a:pt x="0" y="-703"/>
                    <a:pt x="0" y="562"/>
                    <a:pt x="0" y="562"/>
                  </a:cubicBezTo>
                  <a:close/>
                </a:path>
              </a:pathLst>
            </a:custGeom>
            <a:solidFill>
              <a:srgbClr val="ffffff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17" name="CustomShape 47"/>
            <p:cNvSpPr/>
            <p:nvPr/>
          </p:nvSpPr>
          <p:spPr>
            <a:xfrm>
              <a:off x="8488080" y="4926240"/>
              <a:ext cx="1275480" cy="623880"/>
            </a:xfrm>
            <a:custGeom>
              <a:avLst/>
              <a:gdLst/>
              <a:ahLst/>
              <a:rect l="l" t="t" r="r" b="b"/>
              <a:pathLst>
                <a:path w="1276043" h="624690">
                  <a:moveTo>
                    <a:pt x="1272250" y="0"/>
                  </a:moveTo>
                  <a:lnTo>
                    <a:pt x="0" y="619632"/>
                  </a:lnTo>
                  <a:lnTo>
                    <a:pt x="0" y="619632"/>
                  </a:lnTo>
                  <a:cubicBezTo>
                    <a:pt x="1265" y="618368"/>
                    <a:pt x="3794" y="618368"/>
                    <a:pt x="5059" y="619632"/>
                  </a:cubicBezTo>
                  <a:lnTo>
                    <a:pt x="11382" y="624691"/>
                  </a:lnTo>
                  <a:lnTo>
                    <a:pt x="1276044" y="10116"/>
                  </a:lnTo>
                  <a:lnTo>
                    <a:pt x="1274779" y="3794"/>
                  </a:lnTo>
                  <a:lnTo>
                    <a:pt x="1272250" y="0"/>
                  </a:lnTo>
                  <a:close/>
                </a:path>
              </a:pathLst>
            </a:custGeom>
            <a:solidFill>
              <a:srgbClr val="ffffff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18" name="CustomShape 48"/>
            <p:cNvSpPr/>
            <p:nvPr/>
          </p:nvSpPr>
          <p:spPr>
            <a:xfrm>
              <a:off x="8487000" y="5545080"/>
              <a:ext cx="1772280" cy="1308960"/>
            </a:xfrm>
            <a:custGeom>
              <a:avLst/>
              <a:gdLst/>
              <a:ahLst/>
              <a:rect l="l" t="t" r="r" b="b"/>
              <a:pathLst>
                <a:path w="1773055" h="1309763">
                  <a:moveTo>
                    <a:pt x="1265" y="948"/>
                  </a:moveTo>
                  <a:lnTo>
                    <a:pt x="1265" y="948"/>
                  </a:lnTo>
                  <a:lnTo>
                    <a:pt x="1265" y="948"/>
                  </a:lnTo>
                  <a:lnTo>
                    <a:pt x="1265" y="948"/>
                  </a:lnTo>
                  <a:cubicBezTo>
                    <a:pt x="0" y="948"/>
                    <a:pt x="0" y="948"/>
                    <a:pt x="1265" y="948"/>
                  </a:cubicBezTo>
                  <a:cubicBezTo>
                    <a:pt x="0" y="2213"/>
                    <a:pt x="0" y="2213"/>
                    <a:pt x="0" y="3477"/>
                  </a:cubicBezTo>
                  <a:cubicBezTo>
                    <a:pt x="0" y="3477"/>
                    <a:pt x="0" y="3477"/>
                    <a:pt x="0" y="4742"/>
                  </a:cubicBezTo>
                  <a:lnTo>
                    <a:pt x="0" y="6007"/>
                  </a:lnTo>
                  <a:cubicBezTo>
                    <a:pt x="0" y="6007"/>
                    <a:pt x="0" y="7271"/>
                    <a:pt x="0" y="7271"/>
                  </a:cubicBezTo>
                  <a:cubicBezTo>
                    <a:pt x="0" y="7271"/>
                    <a:pt x="0" y="7271"/>
                    <a:pt x="0" y="7271"/>
                  </a:cubicBezTo>
                  <a:lnTo>
                    <a:pt x="0" y="8536"/>
                  </a:lnTo>
                  <a:lnTo>
                    <a:pt x="0" y="8536"/>
                  </a:lnTo>
                  <a:lnTo>
                    <a:pt x="0" y="8536"/>
                  </a:lnTo>
                  <a:lnTo>
                    <a:pt x="1757880" y="1309764"/>
                  </a:lnTo>
                  <a:lnTo>
                    <a:pt x="1773056" y="1309764"/>
                  </a:lnTo>
                  <a:lnTo>
                    <a:pt x="12647" y="6007"/>
                  </a:lnTo>
                  <a:lnTo>
                    <a:pt x="6323" y="948"/>
                  </a:lnTo>
                  <a:cubicBezTo>
                    <a:pt x="5059" y="-316"/>
                    <a:pt x="2529" y="-316"/>
                    <a:pt x="1265" y="948"/>
                  </a:cubicBezTo>
                  <a:close/>
                </a:path>
              </a:pathLst>
            </a:custGeom>
            <a:solidFill>
              <a:srgbClr val="ffffff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19" name="CustomShape 49"/>
            <p:cNvSpPr/>
            <p:nvPr/>
          </p:nvSpPr>
          <p:spPr>
            <a:xfrm>
              <a:off x="10170000" y="4921200"/>
              <a:ext cx="44640" cy="181440"/>
            </a:xfrm>
            <a:custGeom>
              <a:avLst/>
              <a:gdLst/>
              <a:ahLst/>
              <a:rect l="l" t="t" r="r" b="b"/>
              <a:pathLst>
                <a:path w="45527" h="182095">
                  <a:moveTo>
                    <a:pt x="45528" y="178302"/>
                  </a:moveTo>
                  <a:lnTo>
                    <a:pt x="8853" y="0"/>
                  </a:lnTo>
                  <a:lnTo>
                    <a:pt x="5059" y="1264"/>
                  </a:lnTo>
                  <a:lnTo>
                    <a:pt x="5059" y="1264"/>
                  </a:lnTo>
                  <a:lnTo>
                    <a:pt x="3794" y="1264"/>
                  </a:lnTo>
                  <a:lnTo>
                    <a:pt x="2529" y="1264"/>
                  </a:lnTo>
                  <a:lnTo>
                    <a:pt x="1265" y="1264"/>
                  </a:lnTo>
                  <a:lnTo>
                    <a:pt x="1265" y="1264"/>
                  </a:lnTo>
                  <a:lnTo>
                    <a:pt x="0" y="0"/>
                  </a:lnTo>
                  <a:lnTo>
                    <a:pt x="36675" y="182096"/>
                  </a:lnTo>
                  <a:lnTo>
                    <a:pt x="40469" y="180831"/>
                  </a:lnTo>
                  <a:lnTo>
                    <a:pt x="45528" y="178302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20" name="CustomShape 50"/>
            <p:cNvSpPr/>
            <p:nvPr/>
          </p:nvSpPr>
          <p:spPr>
            <a:xfrm>
              <a:off x="9826200" y="5180400"/>
              <a:ext cx="100440" cy="67680"/>
            </a:xfrm>
            <a:custGeom>
              <a:avLst/>
              <a:gdLst/>
              <a:ahLst/>
              <a:rect l="l" t="t" r="r" b="b"/>
              <a:pathLst>
                <a:path w="101172" h="68285">
                  <a:moveTo>
                    <a:pt x="98644" y="65757"/>
                  </a:moveTo>
                  <a:lnTo>
                    <a:pt x="101173" y="64492"/>
                  </a:lnTo>
                  <a:lnTo>
                    <a:pt x="0" y="0"/>
                  </a:lnTo>
                  <a:lnTo>
                    <a:pt x="1265" y="2529"/>
                  </a:lnTo>
                  <a:lnTo>
                    <a:pt x="3794" y="12646"/>
                  </a:lnTo>
                  <a:lnTo>
                    <a:pt x="91056" y="68286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21" name="CustomShape 51"/>
            <p:cNvSpPr/>
            <p:nvPr/>
          </p:nvSpPr>
          <p:spPr>
            <a:xfrm>
              <a:off x="9928440" y="4776840"/>
              <a:ext cx="11880" cy="11880"/>
            </a:xfrm>
            <a:custGeom>
              <a:avLst/>
              <a:gdLst/>
              <a:ahLst/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22" name="CustomShape 52"/>
            <p:cNvSpPr/>
            <p:nvPr/>
          </p:nvSpPr>
          <p:spPr>
            <a:xfrm>
              <a:off x="9929880" y="4778280"/>
              <a:ext cx="11880" cy="11880"/>
            </a:xfrm>
            <a:custGeom>
              <a:avLst/>
              <a:gdLst/>
              <a:ahLst/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23" name="CustomShape 53"/>
            <p:cNvSpPr/>
            <p:nvPr/>
          </p:nvSpPr>
          <p:spPr>
            <a:xfrm>
              <a:off x="9932400" y="4774320"/>
              <a:ext cx="240840" cy="147240"/>
            </a:xfrm>
            <a:custGeom>
              <a:avLst/>
              <a:gdLst/>
              <a:ahLst/>
              <a:rect l="l" t="t" r="r" b="b"/>
              <a:pathLst>
                <a:path w="241550" h="147952">
                  <a:moveTo>
                    <a:pt x="239021" y="147953"/>
                  </a:moveTo>
                  <a:cubicBezTo>
                    <a:pt x="237756" y="147953"/>
                    <a:pt x="237756" y="146689"/>
                    <a:pt x="236492" y="145424"/>
                  </a:cubicBezTo>
                  <a:cubicBezTo>
                    <a:pt x="235227" y="142895"/>
                    <a:pt x="236492" y="140366"/>
                    <a:pt x="239021" y="139101"/>
                  </a:cubicBezTo>
                  <a:cubicBezTo>
                    <a:pt x="239021" y="139101"/>
                    <a:pt x="239021" y="139101"/>
                    <a:pt x="239021" y="139101"/>
                  </a:cubicBezTo>
                  <a:lnTo>
                    <a:pt x="241550" y="137837"/>
                  </a:lnTo>
                  <a:lnTo>
                    <a:pt x="11382" y="0"/>
                  </a:lnTo>
                  <a:lnTo>
                    <a:pt x="3794" y="3794"/>
                  </a:lnTo>
                  <a:lnTo>
                    <a:pt x="3794" y="3794"/>
                  </a:lnTo>
                  <a:lnTo>
                    <a:pt x="3794" y="3794"/>
                  </a:lnTo>
                  <a:lnTo>
                    <a:pt x="1265" y="3794"/>
                  </a:lnTo>
                  <a:lnTo>
                    <a:pt x="0" y="3794"/>
                  </a:lnTo>
                  <a:lnTo>
                    <a:pt x="0" y="3794"/>
                  </a:lnTo>
                  <a:lnTo>
                    <a:pt x="0" y="3794"/>
                  </a:lnTo>
                  <a:lnTo>
                    <a:pt x="239021" y="147953"/>
                  </a:lnTo>
                  <a:lnTo>
                    <a:pt x="239021" y="147953"/>
                  </a:lnTo>
                  <a:lnTo>
                    <a:pt x="239021" y="147953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24" name="CustomShape 54"/>
            <p:cNvSpPr/>
            <p:nvPr/>
          </p:nvSpPr>
          <p:spPr>
            <a:xfrm>
              <a:off x="10167120" y="4846680"/>
              <a:ext cx="142560" cy="77760"/>
            </a:xfrm>
            <a:custGeom>
              <a:avLst/>
              <a:gdLst/>
              <a:ahLst/>
              <a:rect l="l" t="t" r="r" b="b"/>
              <a:pathLst>
                <a:path w="143402" h="78402">
                  <a:moveTo>
                    <a:pt x="140874" y="3794"/>
                  </a:moveTo>
                  <a:lnTo>
                    <a:pt x="140874" y="3794"/>
                  </a:lnTo>
                  <a:cubicBezTo>
                    <a:pt x="140874" y="2529"/>
                    <a:pt x="140874" y="2529"/>
                    <a:pt x="140874" y="2529"/>
                  </a:cubicBezTo>
                  <a:cubicBezTo>
                    <a:pt x="140874" y="2529"/>
                    <a:pt x="140874" y="2529"/>
                    <a:pt x="140874" y="1265"/>
                  </a:cubicBezTo>
                  <a:lnTo>
                    <a:pt x="140874" y="1265"/>
                  </a:lnTo>
                  <a:lnTo>
                    <a:pt x="140874" y="1265"/>
                  </a:lnTo>
                  <a:lnTo>
                    <a:pt x="140874" y="0"/>
                  </a:lnTo>
                  <a:lnTo>
                    <a:pt x="142138" y="0"/>
                  </a:lnTo>
                  <a:lnTo>
                    <a:pt x="143403" y="0"/>
                  </a:lnTo>
                  <a:lnTo>
                    <a:pt x="143403" y="0"/>
                  </a:lnTo>
                  <a:lnTo>
                    <a:pt x="143403" y="0"/>
                  </a:lnTo>
                  <a:lnTo>
                    <a:pt x="5555" y="68286"/>
                  </a:lnTo>
                  <a:lnTo>
                    <a:pt x="3025" y="69551"/>
                  </a:lnTo>
                  <a:cubicBezTo>
                    <a:pt x="496" y="70815"/>
                    <a:pt x="-769" y="73344"/>
                    <a:pt x="496" y="75873"/>
                  </a:cubicBezTo>
                  <a:cubicBezTo>
                    <a:pt x="496" y="75873"/>
                    <a:pt x="496" y="75873"/>
                    <a:pt x="496" y="75873"/>
                  </a:cubicBezTo>
                  <a:cubicBezTo>
                    <a:pt x="496" y="77138"/>
                    <a:pt x="1761" y="77138"/>
                    <a:pt x="3025" y="78403"/>
                  </a:cubicBezTo>
                  <a:lnTo>
                    <a:pt x="4290" y="78403"/>
                  </a:lnTo>
                  <a:lnTo>
                    <a:pt x="5555" y="78403"/>
                  </a:lnTo>
                  <a:lnTo>
                    <a:pt x="6819" y="78403"/>
                  </a:lnTo>
                  <a:lnTo>
                    <a:pt x="6819" y="78403"/>
                  </a:lnTo>
                  <a:lnTo>
                    <a:pt x="10613" y="77138"/>
                  </a:lnTo>
                  <a:lnTo>
                    <a:pt x="142138" y="12646"/>
                  </a:lnTo>
                  <a:lnTo>
                    <a:pt x="140874" y="3794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25" name="CustomShape 55"/>
            <p:cNvSpPr/>
            <p:nvPr/>
          </p:nvSpPr>
          <p:spPr>
            <a:xfrm>
              <a:off x="10312920" y="4845240"/>
              <a:ext cx="11880" cy="11880"/>
            </a:xfrm>
            <a:custGeom>
              <a:avLst/>
              <a:gdLst/>
              <a:ahLst/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26" name="CustomShape 56"/>
            <p:cNvSpPr/>
            <p:nvPr/>
          </p:nvSpPr>
          <p:spPr>
            <a:xfrm>
              <a:off x="10314360" y="4845240"/>
              <a:ext cx="11880" cy="11880"/>
            </a:xfrm>
            <a:custGeom>
              <a:avLst/>
              <a:gdLst/>
              <a:ahLst/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27" name="CustomShape 57"/>
            <p:cNvSpPr/>
            <p:nvPr/>
          </p:nvSpPr>
          <p:spPr>
            <a:xfrm>
              <a:off x="10600200" y="4115520"/>
              <a:ext cx="139680" cy="722520"/>
            </a:xfrm>
            <a:custGeom>
              <a:avLst/>
              <a:gdLst/>
              <a:ahLst/>
              <a:rect l="l" t="t" r="r" b="b"/>
              <a:pathLst>
                <a:path w="140377" h="723326">
                  <a:moveTo>
                    <a:pt x="134054" y="722062"/>
                  </a:moveTo>
                  <a:lnTo>
                    <a:pt x="140378" y="719532"/>
                  </a:lnTo>
                  <a:lnTo>
                    <a:pt x="8853" y="0"/>
                  </a:lnTo>
                  <a:lnTo>
                    <a:pt x="5059" y="2529"/>
                  </a:lnTo>
                  <a:lnTo>
                    <a:pt x="0" y="5058"/>
                  </a:lnTo>
                  <a:lnTo>
                    <a:pt x="131525" y="723326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28" name="CustomShape 58"/>
            <p:cNvSpPr/>
            <p:nvPr/>
          </p:nvSpPr>
          <p:spPr>
            <a:xfrm>
              <a:off x="11194560" y="5103360"/>
              <a:ext cx="34560" cy="21960"/>
            </a:xfrm>
            <a:custGeom>
              <a:avLst/>
              <a:gdLst/>
              <a:ahLst/>
              <a:rect l="l" t="t" r="r" b="b"/>
              <a:pathLst>
                <a:path w="35410" h="22761">
                  <a:moveTo>
                    <a:pt x="0" y="1265"/>
                  </a:moveTo>
                  <a:lnTo>
                    <a:pt x="1265" y="7587"/>
                  </a:lnTo>
                  <a:lnTo>
                    <a:pt x="29087" y="22762"/>
                  </a:lnTo>
                  <a:lnTo>
                    <a:pt x="29087" y="20233"/>
                  </a:lnTo>
                  <a:lnTo>
                    <a:pt x="29087" y="20233"/>
                  </a:lnTo>
                  <a:cubicBezTo>
                    <a:pt x="29087" y="20233"/>
                    <a:pt x="29087" y="20233"/>
                    <a:pt x="29087" y="18968"/>
                  </a:cubicBezTo>
                  <a:cubicBezTo>
                    <a:pt x="29087" y="18968"/>
                    <a:pt x="29087" y="17704"/>
                    <a:pt x="29087" y="17704"/>
                  </a:cubicBezTo>
                  <a:lnTo>
                    <a:pt x="29087" y="17704"/>
                  </a:lnTo>
                  <a:lnTo>
                    <a:pt x="29087" y="17704"/>
                  </a:lnTo>
                  <a:lnTo>
                    <a:pt x="29087" y="17704"/>
                  </a:lnTo>
                  <a:lnTo>
                    <a:pt x="30352" y="17704"/>
                  </a:lnTo>
                  <a:lnTo>
                    <a:pt x="30352" y="17704"/>
                  </a:lnTo>
                  <a:lnTo>
                    <a:pt x="31617" y="17704"/>
                  </a:lnTo>
                  <a:lnTo>
                    <a:pt x="32881" y="17704"/>
                  </a:lnTo>
                  <a:lnTo>
                    <a:pt x="34146" y="17704"/>
                  </a:lnTo>
                  <a:lnTo>
                    <a:pt x="35411" y="17704"/>
                  </a:lnTo>
                  <a:lnTo>
                    <a:pt x="6323" y="0"/>
                  </a:lnTo>
                  <a:lnTo>
                    <a:pt x="0" y="1265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29" name="CustomShape 59"/>
            <p:cNvSpPr/>
            <p:nvPr/>
          </p:nvSpPr>
          <p:spPr>
            <a:xfrm>
              <a:off x="10307880" y="4850280"/>
              <a:ext cx="44640" cy="182520"/>
            </a:xfrm>
            <a:custGeom>
              <a:avLst/>
              <a:gdLst/>
              <a:ahLst/>
              <a:rect l="l" t="t" r="r" b="b"/>
              <a:pathLst>
                <a:path w="45527" h="183360">
                  <a:moveTo>
                    <a:pt x="11382" y="8852"/>
                  </a:moveTo>
                  <a:lnTo>
                    <a:pt x="2529" y="3794"/>
                  </a:lnTo>
                  <a:cubicBezTo>
                    <a:pt x="1265" y="2529"/>
                    <a:pt x="0" y="1265"/>
                    <a:pt x="0" y="0"/>
                  </a:cubicBezTo>
                  <a:lnTo>
                    <a:pt x="0" y="0"/>
                  </a:lnTo>
                  <a:lnTo>
                    <a:pt x="1265" y="6323"/>
                  </a:lnTo>
                  <a:lnTo>
                    <a:pt x="36675" y="183361"/>
                  </a:lnTo>
                  <a:lnTo>
                    <a:pt x="40469" y="182096"/>
                  </a:lnTo>
                  <a:lnTo>
                    <a:pt x="45528" y="179567"/>
                  </a:lnTo>
                  <a:lnTo>
                    <a:pt x="11382" y="8852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0" name="CustomShape 60"/>
            <p:cNvSpPr/>
            <p:nvPr/>
          </p:nvSpPr>
          <p:spPr>
            <a:xfrm>
              <a:off x="10311840" y="4845240"/>
              <a:ext cx="11880" cy="11880"/>
            </a:xfrm>
            <a:custGeom>
              <a:avLst/>
              <a:gdLst/>
              <a:ahLst/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1" name="CustomShape 61"/>
            <p:cNvSpPr/>
            <p:nvPr/>
          </p:nvSpPr>
          <p:spPr>
            <a:xfrm>
              <a:off x="10314360" y="4845240"/>
              <a:ext cx="11880" cy="11880"/>
            </a:xfrm>
            <a:custGeom>
              <a:avLst/>
              <a:gdLst/>
              <a:ahLst/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2" name="CustomShape 62"/>
            <p:cNvSpPr/>
            <p:nvPr/>
          </p:nvSpPr>
          <p:spPr>
            <a:xfrm>
              <a:off x="10307880" y="4846680"/>
              <a:ext cx="192600" cy="113040"/>
            </a:xfrm>
            <a:custGeom>
              <a:avLst/>
              <a:gdLst/>
              <a:ahLst/>
              <a:rect l="l" t="t" r="r" b="b"/>
              <a:pathLst>
                <a:path w="193493" h="113810">
                  <a:moveTo>
                    <a:pt x="11382" y="12646"/>
                  </a:moveTo>
                  <a:lnTo>
                    <a:pt x="183376" y="113810"/>
                  </a:lnTo>
                  <a:lnTo>
                    <a:pt x="190964" y="110017"/>
                  </a:lnTo>
                  <a:lnTo>
                    <a:pt x="193493" y="108752"/>
                  </a:lnTo>
                  <a:lnTo>
                    <a:pt x="6323" y="0"/>
                  </a:lnTo>
                  <a:lnTo>
                    <a:pt x="6323" y="0"/>
                  </a:lnTo>
                  <a:lnTo>
                    <a:pt x="6323" y="0"/>
                  </a:lnTo>
                  <a:lnTo>
                    <a:pt x="5059" y="0"/>
                  </a:lnTo>
                  <a:lnTo>
                    <a:pt x="2529" y="0"/>
                  </a:lnTo>
                  <a:lnTo>
                    <a:pt x="2529" y="0"/>
                  </a:lnTo>
                  <a:lnTo>
                    <a:pt x="1265" y="0"/>
                  </a:lnTo>
                  <a:lnTo>
                    <a:pt x="0" y="0"/>
                  </a:lnTo>
                  <a:lnTo>
                    <a:pt x="0" y="1265"/>
                  </a:lnTo>
                  <a:lnTo>
                    <a:pt x="0" y="1265"/>
                  </a:lnTo>
                  <a:lnTo>
                    <a:pt x="0" y="1265"/>
                  </a:lnTo>
                  <a:cubicBezTo>
                    <a:pt x="0" y="1265"/>
                    <a:pt x="0" y="1265"/>
                    <a:pt x="0" y="2529"/>
                  </a:cubicBezTo>
                  <a:cubicBezTo>
                    <a:pt x="0" y="2529"/>
                    <a:pt x="0" y="3794"/>
                    <a:pt x="0" y="3794"/>
                  </a:cubicBezTo>
                  <a:cubicBezTo>
                    <a:pt x="0" y="5059"/>
                    <a:pt x="1265" y="6323"/>
                    <a:pt x="2529" y="7587"/>
                  </a:cubicBezTo>
                  <a:lnTo>
                    <a:pt x="11382" y="12646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3" name="CustomShape 63"/>
            <p:cNvSpPr/>
            <p:nvPr/>
          </p:nvSpPr>
          <p:spPr>
            <a:xfrm>
              <a:off x="11194560" y="4911120"/>
              <a:ext cx="364680" cy="194040"/>
            </a:xfrm>
            <a:custGeom>
              <a:avLst/>
              <a:gdLst/>
              <a:ahLst/>
              <a:rect l="l" t="t" r="r" b="b"/>
              <a:pathLst>
                <a:path w="365487" h="194741">
                  <a:moveTo>
                    <a:pt x="365487" y="1265"/>
                  </a:moveTo>
                  <a:lnTo>
                    <a:pt x="362958" y="0"/>
                  </a:lnTo>
                  <a:lnTo>
                    <a:pt x="362958" y="0"/>
                  </a:lnTo>
                  <a:lnTo>
                    <a:pt x="361693" y="0"/>
                  </a:lnTo>
                  <a:lnTo>
                    <a:pt x="361693" y="0"/>
                  </a:lnTo>
                  <a:lnTo>
                    <a:pt x="0" y="190948"/>
                  </a:lnTo>
                  <a:cubicBezTo>
                    <a:pt x="0" y="190948"/>
                    <a:pt x="0" y="190948"/>
                    <a:pt x="0" y="190948"/>
                  </a:cubicBezTo>
                  <a:lnTo>
                    <a:pt x="1265" y="194742"/>
                  </a:lnTo>
                  <a:lnTo>
                    <a:pt x="6323" y="192213"/>
                  </a:lnTo>
                  <a:lnTo>
                    <a:pt x="365487" y="1265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4" name="CustomShape 64"/>
            <p:cNvSpPr/>
            <p:nvPr/>
          </p:nvSpPr>
          <p:spPr>
            <a:xfrm>
              <a:off x="11733120" y="6601680"/>
              <a:ext cx="47160" cy="252360"/>
            </a:xfrm>
            <a:custGeom>
              <a:avLst/>
              <a:gdLst/>
              <a:ahLst/>
              <a:rect l="l" t="t" r="r" b="b"/>
              <a:pathLst>
                <a:path w="48057" h="252910">
                  <a:moveTo>
                    <a:pt x="5059" y="1265"/>
                  </a:moveTo>
                  <a:lnTo>
                    <a:pt x="5059" y="1265"/>
                  </a:lnTo>
                  <a:lnTo>
                    <a:pt x="5059" y="1265"/>
                  </a:lnTo>
                  <a:lnTo>
                    <a:pt x="5059" y="1265"/>
                  </a:lnTo>
                  <a:lnTo>
                    <a:pt x="2529" y="1265"/>
                  </a:lnTo>
                  <a:lnTo>
                    <a:pt x="1265" y="1265"/>
                  </a:lnTo>
                  <a:lnTo>
                    <a:pt x="1265" y="1265"/>
                  </a:lnTo>
                  <a:lnTo>
                    <a:pt x="0" y="0"/>
                  </a:lnTo>
                  <a:lnTo>
                    <a:pt x="39205" y="252911"/>
                  </a:lnTo>
                  <a:lnTo>
                    <a:pt x="48057" y="252911"/>
                  </a:lnTo>
                  <a:lnTo>
                    <a:pt x="8853" y="0"/>
                  </a:lnTo>
                  <a:lnTo>
                    <a:pt x="5059" y="1265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5" name="CustomShape 65"/>
            <p:cNvSpPr/>
            <p:nvPr/>
          </p:nvSpPr>
          <p:spPr>
            <a:xfrm>
              <a:off x="10983240" y="3932280"/>
              <a:ext cx="11880" cy="11880"/>
            </a:xfrm>
            <a:custGeom>
              <a:avLst/>
              <a:gdLst/>
              <a:ahLst/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6" name="CustomShape 66"/>
            <p:cNvSpPr/>
            <p:nvPr/>
          </p:nvSpPr>
          <p:spPr>
            <a:xfrm>
              <a:off x="10982160" y="3932280"/>
              <a:ext cx="11880" cy="11880"/>
            </a:xfrm>
            <a:custGeom>
              <a:avLst/>
              <a:gdLst/>
              <a:ahLst/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7" name="CustomShape 67"/>
            <p:cNvSpPr/>
            <p:nvPr/>
          </p:nvSpPr>
          <p:spPr>
            <a:xfrm>
              <a:off x="10601280" y="3933720"/>
              <a:ext cx="377280" cy="183960"/>
            </a:xfrm>
            <a:custGeom>
              <a:avLst/>
              <a:gdLst/>
              <a:ahLst/>
              <a:rect l="l" t="t" r="r" b="b"/>
              <a:pathLst>
                <a:path w="378133" h="184625">
                  <a:moveTo>
                    <a:pt x="6323" y="178302"/>
                  </a:moveTo>
                  <a:cubicBezTo>
                    <a:pt x="7588" y="180831"/>
                    <a:pt x="6323" y="183361"/>
                    <a:pt x="3794" y="184625"/>
                  </a:cubicBezTo>
                  <a:lnTo>
                    <a:pt x="7588" y="183361"/>
                  </a:lnTo>
                  <a:lnTo>
                    <a:pt x="376869" y="10116"/>
                  </a:lnTo>
                  <a:lnTo>
                    <a:pt x="375605" y="3794"/>
                  </a:lnTo>
                  <a:lnTo>
                    <a:pt x="375605" y="3794"/>
                  </a:lnTo>
                  <a:cubicBezTo>
                    <a:pt x="375605" y="3794"/>
                    <a:pt x="375605" y="2529"/>
                    <a:pt x="375605" y="2529"/>
                  </a:cubicBezTo>
                  <a:cubicBezTo>
                    <a:pt x="375605" y="2529"/>
                    <a:pt x="375605" y="2529"/>
                    <a:pt x="375605" y="1265"/>
                  </a:cubicBezTo>
                  <a:lnTo>
                    <a:pt x="375605" y="1265"/>
                  </a:lnTo>
                  <a:lnTo>
                    <a:pt x="375605" y="1265"/>
                  </a:lnTo>
                  <a:lnTo>
                    <a:pt x="375605" y="0"/>
                  </a:lnTo>
                  <a:lnTo>
                    <a:pt x="376869" y="0"/>
                  </a:lnTo>
                  <a:lnTo>
                    <a:pt x="378134" y="0"/>
                  </a:lnTo>
                  <a:lnTo>
                    <a:pt x="378134" y="0"/>
                  </a:lnTo>
                  <a:lnTo>
                    <a:pt x="0" y="177038"/>
                  </a:lnTo>
                  <a:cubicBezTo>
                    <a:pt x="0" y="175773"/>
                    <a:pt x="3794" y="175773"/>
                    <a:pt x="6323" y="178302"/>
                  </a:cubicBezTo>
                  <a:cubicBezTo>
                    <a:pt x="5059" y="177038"/>
                    <a:pt x="6323" y="177038"/>
                    <a:pt x="6323" y="178302"/>
                  </a:cubicBez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8" name="CustomShape 68"/>
            <p:cNvSpPr/>
            <p:nvPr/>
          </p:nvSpPr>
          <p:spPr>
            <a:xfrm>
              <a:off x="10585080" y="4108680"/>
              <a:ext cx="22680" cy="15120"/>
            </a:xfrm>
            <a:custGeom>
              <a:avLst/>
              <a:gdLst/>
              <a:ahLst/>
              <a:rect l="l" t="t" r="r" b="b"/>
              <a:pathLst>
                <a:path w="23260" h="15670">
                  <a:moveTo>
                    <a:pt x="3794" y="9348"/>
                  </a:moveTo>
                  <a:lnTo>
                    <a:pt x="3794" y="9348"/>
                  </a:lnTo>
                  <a:lnTo>
                    <a:pt x="3794" y="9348"/>
                  </a:lnTo>
                  <a:lnTo>
                    <a:pt x="5059" y="10612"/>
                  </a:lnTo>
                  <a:lnTo>
                    <a:pt x="5059" y="11877"/>
                  </a:lnTo>
                  <a:lnTo>
                    <a:pt x="5059" y="11877"/>
                  </a:lnTo>
                  <a:lnTo>
                    <a:pt x="6323" y="15671"/>
                  </a:lnTo>
                  <a:lnTo>
                    <a:pt x="15176" y="11877"/>
                  </a:lnTo>
                  <a:lnTo>
                    <a:pt x="20235" y="9348"/>
                  </a:lnTo>
                  <a:cubicBezTo>
                    <a:pt x="22764" y="8084"/>
                    <a:pt x="24028" y="5554"/>
                    <a:pt x="22764" y="3025"/>
                  </a:cubicBezTo>
                  <a:cubicBezTo>
                    <a:pt x="21499" y="496"/>
                    <a:pt x="18970" y="-769"/>
                    <a:pt x="16441" y="496"/>
                  </a:cubicBezTo>
                  <a:lnTo>
                    <a:pt x="0" y="6819"/>
                  </a:lnTo>
                  <a:lnTo>
                    <a:pt x="2529" y="8084"/>
                  </a:lnTo>
                  <a:cubicBezTo>
                    <a:pt x="1265" y="8084"/>
                    <a:pt x="3794" y="8084"/>
                    <a:pt x="3794" y="9348"/>
                  </a:cubicBez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9" name="CustomShape 69"/>
            <p:cNvSpPr/>
            <p:nvPr/>
          </p:nvSpPr>
          <p:spPr>
            <a:xfrm>
              <a:off x="10103040" y="3226680"/>
              <a:ext cx="971640" cy="431640"/>
            </a:xfrm>
            <a:custGeom>
              <a:avLst/>
              <a:gdLst/>
              <a:ahLst/>
              <a:rect l="l" t="t" r="r" b="b"/>
              <a:pathLst>
                <a:path w="972524" h="432478">
                  <a:moveTo>
                    <a:pt x="1265" y="432478"/>
                  </a:moveTo>
                  <a:lnTo>
                    <a:pt x="972525" y="8852"/>
                  </a:lnTo>
                  <a:lnTo>
                    <a:pt x="971260" y="3794"/>
                  </a:lnTo>
                  <a:lnTo>
                    <a:pt x="971260" y="0"/>
                  </a:lnTo>
                  <a:lnTo>
                    <a:pt x="0" y="423626"/>
                  </a:lnTo>
                  <a:lnTo>
                    <a:pt x="1265" y="428685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40" name="CustomShape 70"/>
            <p:cNvSpPr/>
            <p:nvPr/>
          </p:nvSpPr>
          <p:spPr>
            <a:xfrm>
              <a:off x="10582560" y="4120560"/>
              <a:ext cx="140760" cy="723960"/>
            </a:xfrm>
            <a:custGeom>
              <a:avLst/>
              <a:gdLst/>
              <a:ahLst/>
              <a:rect l="l" t="t" r="r" b="b"/>
              <a:pathLst>
                <a:path w="141642" h="724590">
                  <a:moveTo>
                    <a:pt x="137848" y="724591"/>
                  </a:moveTo>
                  <a:lnTo>
                    <a:pt x="141642" y="723326"/>
                  </a:lnTo>
                  <a:lnTo>
                    <a:pt x="10117" y="3794"/>
                  </a:lnTo>
                  <a:lnTo>
                    <a:pt x="8853" y="0"/>
                  </a:lnTo>
                  <a:lnTo>
                    <a:pt x="8853" y="0"/>
                  </a:lnTo>
                  <a:cubicBezTo>
                    <a:pt x="8853" y="1265"/>
                    <a:pt x="8853" y="2529"/>
                    <a:pt x="8853" y="3794"/>
                  </a:cubicBezTo>
                  <a:cubicBezTo>
                    <a:pt x="7588" y="6323"/>
                    <a:pt x="5059" y="6323"/>
                    <a:pt x="2529" y="6323"/>
                  </a:cubicBezTo>
                  <a:cubicBezTo>
                    <a:pt x="2529" y="6323"/>
                    <a:pt x="2529" y="6323"/>
                    <a:pt x="2529" y="6323"/>
                  </a:cubicBezTo>
                  <a:lnTo>
                    <a:pt x="0" y="5058"/>
                  </a:lnTo>
                  <a:lnTo>
                    <a:pt x="131525" y="722062"/>
                  </a:lnTo>
                  <a:lnTo>
                    <a:pt x="137848" y="724591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41" name="CustomShape 71"/>
            <p:cNvSpPr/>
            <p:nvPr/>
          </p:nvSpPr>
          <p:spPr>
            <a:xfrm>
              <a:off x="9817200" y="5182920"/>
              <a:ext cx="30960" cy="104400"/>
            </a:xfrm>
            <a:custGeom>
              <a:avLst/>
              <a:gdLst/>
              <a:ahLst/>
              <a:rect l="l" t="t" r="r" b="b"/>
              <a:pathLst>
                <a:path w="31616" h="104958">
                  <a:moveTo>
                    <a:pt x="31617" y="101164"/>
                  </a:moveTo>
                  <a:lnTo>
                    <a:pt x="11382" y="11381"/>
                  </a:lnTo>
                  <a:lnTo>
                    <a:pt x="8853" y="0"/>
                  </a:lnTo>
                  <a:cubicBezTo>
                    <a:pt x="8853" y="2529"/>
                    <a:pt x="7588" y="5058"/>
                    <a:pt x="5059" y="5058"/>
                  </a:cubicBezTo>
                  <a:cubicBezTo>
                    <a:pt x="5059" y="5058"/>
                    <a:pt x="5059" y="5058"/>
                    <a:pt x="5059" y="5058"/>
                  </a:cubicBezTo>
                  <a:cubicBezTo>
                    <a:pt x="2529" y="5058"/>
                    <a:pt x="0" y="3794"/>
                    <a:pt x="0" y="1265"/>
                  </a:cubicBezTo>
                  <a:cubicBezTo>
                    <a:pt x="0" y="1265"/>
                    <a:pt x="0" y="1265"/>
                    <a:pt x="0" y="1265"/>
                  </a:cubicBezTo>
                  <a:lnTo>
                    <a:pt x="22764" y="104958"/>
                  </a:lnTo>
                  <a:lnTo>
                    <a:pt x="26558" y="103694"/>
                  </a:lnTo>
                  <a:lnTo>
                    <a:pt x="31617" y="101164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42" name="CustomShape 72"/>
            <p:cNvSpPr/>
            <p:nvPr/>
          </p:nvSpPr>
          <p:spPr>
            <a:xfrm>
              <a:off x="11184480" y="5100840"/>
              <a:ext cx="73800" cy="394920"/>
            </a:xfrm>
            <a:custGeom>
              <a:avLst/>
              <a:gdLst/>
              <a:ahLst/>
              <a:rect l="l" t="t" r="r" b="b"/>
              <a:pathLst>
                <a:path w="74615" h="395806">
                  <a:moveTo>
                    <a:pt x="11382" y="10117"/>
                  </a:moveTo>
                  <a:lnTo>
                    <a:pt x="10117" y="3794"/>
                  </a:lnTo>
                  <a:lnTo>
                    <a:pt x="8853" y="0"/>
                  </a:lnTo>
                  <a:cubicBezTo>
                    <a:pt x="8853" y="0"/>
                    <a:pt x="8853" y="0"/>
                    <a:pt x="8853" y="0"/>
                  </a:cubicBezTo>
                  <a:lnTo>
                    <a:pt x="0" y="5058"/>
                  </a:lnTo>
                  <a:lnTo>
                    <a:pt x="65763" y="395806"/>
                  </a:lnTo>
                  <a:lnTo>
                    <a:pt x="68292" y="394542"/>
                  </a:lnTo>
                  <a:lnTo>
                    <a:pt x="74615" y="390748"/>
                  </a:lnTo>
                  <a:lnTo>
                    <a:pt x="11382" y="10117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43" name="CustomShape 73"/>
            <p:cNvSpPr/>
            <p:nvPr/>
          </p:nvSpPr>
          <p:spPr>
            <a:xfrm>
              <a:off x="11450160" y="4137120"/>
              <a:ext cx="43560" cy="29520"/>
            </a:xfrm>
            <a:custGeom>
              <a:avLst/>
              <a:gdLst/>
              <a:ahLst/>
              <a:rect l="l" t="t" r="r" b="b"/>
              <a:pathLst>
                <a:path w="44263" h="30349">
                  <a:moveTo>
                    <a:pt x="1265" y="30349"/>
                  </a:moveTo>
                  <a:lnTo>
                    <a:pt x="44263" y="8852"/>
                  </a:lnTo>
                  <a:lnTo>
                    <a:pt x="44263" y="3794"/>
                  </a:lnTo>
                  <a:lnTo>
                    <a:pt x="42999" y="0"/>
                  </a:lnTo>
                  <a:lnTo>
                    <a:pt x="0" y="21497"/>
                  </a:lnTo>
                  <a:lnTo>
                    <a:pt x="1265" y="26555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44" name="CustomShape 74"/>
            <p:cNvSpPr/>
            <p:nvPr/>
          </p:nvSpPr>
          <p:spPr>
            <a:xfrm>
              <a:off x="11214720" y="4050000"/>
              <a:ext cx="11880" cy="360"/>
            </a:xfrm>
            <a:custGeom>
              <a:avLst/>
              <a:gdLst/>
              <a:ahLst/>
              <a:rect l="l" t="t" r="r" b="b"/>
              <a:pathLst>
                <a:path w="12646" h="948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1265"/>
                    <a:pt x="0" y="1265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45" name="CustomShape 75"/>
            <p:cNvSpPr/>
            <p:nvPr/>
          </p:nvSpPr>
          <p:spPr>
            <a:xfrm>
              <a:off x="10984680" y="3931200"/>
              <a:ext cx="223200" cy="120600"/>
            </a:xfrm>
            <a:custGeom>
              <a:avLst/>
              <a:gdLst/>
              <a:ahLst/>
              <a:rect l="l" t="t" r="r" b="b"/>
              <a:pathLst>
                <a:path w="223845" h="121397">
                  <a:moveTo>
                    <a:pt x="2529" y="5058"/>
                  </a:moveTo>
                  <a:lnTo>
                    <a:pt x="3794" y="13910"/>
                  </a:lnTo>
                  <a:lnTo>
                    <a:pt x="223845" y="121397"/>
                  </a:lnTo>
                  <a:lnTo>
                    <a:pt x="223845" y="121397"/>
                  </a:lnTo>
                  <a:cubicBezTo>
                    <a:pt x="222580" y="121397"/>
                    <a:pt x="221316" y="120133"/>
                    <a:pt x="221316" y="117604"/>
                  </a:cubicBezTo>
                  <a:lnTo>
                    <a:pt x="220051" y="108752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1265" y="1265"/>
                    <a:pt x="1265" y="2529"/>
                    <a:pt x="2529" y="5058"/>
                  </a:cubicBez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46" name="CustomShape 76"/>
            <p:cNvSpPr/>
            <p:nvPr/>
          </p:nvSpPr>
          <p:spPr>
            <a:xfrm>
              <a:off x="10982160" y="3932280"/>
              <a:ext cx="11880" cy="11880"/>
            </a:xfrm>
            <a:custGeom>
              <a:avLst/>
              <a:gdLst/>
              <a:ahLst/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47" name="CustomShape 77"/>
            <p:cNvSpPr/>
            <p:nvPr/>
          </p:nvSpPr>
          <p:spPr>
            <a:xfrm>
              <a:off x="10980720" y="3932280"/>
              <a:ext cx="11880" cy="11880"/>
            </a:xfrm>
            <a:custGeom>
              <a:avLst/>
              <a:gdLst/>
              <a:ahLst/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48" name="CustomShape 78"/>
            <p:cNvSpPr/>
            <p:nvPr/>
          </p:nvSpPr>
          <p:spPr>
            <a:xfrm>
              <a:off x="10978200" y="3934080"/>
              <a:ext cx="11880" cy="360"/>
            </a:xfrm>
            <a:custGeom>
              <a:avLst/>
              <a:gdLst/>
              <a:ahLst/>
              <a:rect l="l" t="t" r="r" b="b"/>
              <a:pathLst>
                <a:path w="12646" h="562">
                  <a:moveTo>
                    <a:pt x="0" y="562"/>
                  </a:moveTo>
                  <a:lnTo>
                    <a:pt x="0" y="562"/>
                  </a:lnTo>
                  <a:cubicBezTo>
                    <a:pt x="0" y="562"/>
                    <a:pt x="0" y="-703"/>
                    <a:pt x="0" y="562"/>
                  </a:cubicBezTo>
                  <a:lnTo>
                    <a:pt x="0" y="562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49" name="CustomShape 79"/>
            <p:cNvSpPr/>
            <p:nvPr/>
          </p:nvSpPr>
          <p:spPr>
            <a:xfrm>
              <a:off x="9744120" y="5338440"/>
              <a:ext cx="11880" cy="360"/>
            </a:xfrm>
            <a:custGeom>
              <a:avLst/>
              <a:gdLst/>
              <a:ahLst/>
              <a:rect l="l" t="t" r="r" b="b"/>
              <a:pathLst>
                <a:path w="12646" h="948">
                  <a:moveTo>
                    <a:pt x="0" y="0"/>
                  </a:moveTo>
                  <a:cubicBezTo>
                    <a:pt x="0" y="1264"/>
                    <a:pt x="0" y="1264"/>
                    <a:pt x="0" y="0"/>
                  </a:cubicBezTo>
                  <a:cubicBezTo>
                    <a:pt x="0" y="1264"/>
                    <a:pt x="0" y="1264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50" name="CustomShape 80"/>
            <p:cNvSpPr/>
            <p:nvPr/>
          </p:nvSpPr>
          <p:spPr>
            <a:xfrm>
              <a:off x="9744120" y="5337360"/>
              <a:ext cx="11880" cy="11880"/>
            </a:xfrm>
            <a:custGeom>
              <a:avLst/>
              <a:gdLst/>
              <a:ahLst/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51" name="CustomShape 81"/>
            <p:cNvSpPr/>
            <p:nvPr/>
          </p:nvSpPr>
          <p:spPr>
            <a:xfrm>
              <a:off x="9745200" y="5335920"/>
              <a:ext cx="11880" cy="11880"/>
            </a:xfrm>
            <a:custGeom>
              <a:avLst/>
              <a:gdLst/>
              <a:ahLst/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52" name="CustomShape 82"/>
            <p:cNvSpPr/>
            <p:nvPr/>
          </p:nvSpPr>
          <p:spPr>
            <a:xfrm>
              <a:off x="9744120" y="5343480"/>
              <a:ext cx="192600" cy="823680"/>
            </a:xfrm>
            <a:custGeom>
              <a:avLst/>
              <a:gdLst/>
              <a:ahLst/>
              <a:rect l="l" t="t" r="r" b="b"/>
              <a:pathLst>
                <a:path w="193493" h="824490">
                  <a:moveTo>
                    <a:pt x="185905" y="818168"/>
                  </a:moveTo>
                  <a:cubicBezTo>
                    <a:pt x="187170" y="815639"/>
                    <a:pt x="189699" y="815639"/>
                    <a:pt x="192229" y="816903"/>
                  </a:cubicBezTo>
                  <a:cubicBezTo>
                    <a:pt x="192229" y="816903"/>
                    <a:pt x="192229" y="816903"/>
                    <a:pt x="192229" y="816903"/>
                  </a:cubicBezTo>
                  <a:lnTo>
                    <a:pt x="193493" y="818168"/>
                  </a:lnTo>
                  <a:lnTo>
                    <a:pt x="11382" y="7587"/>
                  </a:lnTo>
                  <a:lnTo>
                    <a:pt x="1265" y="1265"/>
                  </a:lnTo>
                  <a:lnTo>
                    <a:pt x="1265" y="126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lnTo>
                    <a:pt x="185905" y="823226"/>
                  </a:lnTo>
                  <a:cubicBezTo>
                    <a:pt x="185905" y="823226"/>
                    <a:pt x="185905" y="823226"/>
                    <a:pt x="185905" y="824490"/>
                  </a:cubicBezTo>
                  <a:cubicBezTo>
                    <a:pt x="184641" y="821961"/>
                    <a:pt x="184641" y="819432"/>
                    <a:pt x="185905" y="818168"/>
                  </a:cubicBez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53" name="CustomShape 83"/>
            <p:cNvSpPr/>
            <p:nvPr/>
          </p:nvSpPr>
          <p:spPr>
            <a:xfrm>
              <a:off x="9745200" y="5342400"/>
              <a:ext cx="442080" cy="287640"/>
            </a:xfrm>
            <a:custGeom>
              <a:avLst/>
              <a:gdLst/>
              <a:ahLst/>
              <a:rect l="l" t="t" r="r" b="b"/>
              <a:pathLst>
                <a:path w="442631" h="288318">
                  <a:moveTo>
                    <a:pt x="437573" y="284525"/>
                  </a:moveTo>
                  <a:lnTo>
                    <a:pt x="437573" y="284525"/>
                  </a:lnTo>
                  <a:cubicBezTo>
                    <a:pt x="437573" y="284525"/>
                    <a:pt x="437573" y="283260"/>
                    <a:pt x="437573" y="284525"/>
                  </a:cubicBezTo>
                  <a:lnTo>
                    <a:pt x="437573" y="283260"/>
                  </a:lnTo>
                  <a:lnTo>
                    <a:pt x="437573" y="281996"/>
                  </a:lnTo>
                  <a:lnTo>
                    <a:pt x="437573" y="280732"/>
                  </a:lnTo>
                  <a:lnTo>
                    <a:pt x="438838" y="280732"/>
                  </a:lnTo>
                  <a:cubicBezTo>
                    <a:pt x="438838" y="280732"/>
                    <a:pt x="438838" y="280732"/>
                    <a:pt x="440102" y="280732"/>
                  </a:cubicBezTo>
                  <a:cubicBezTo>
                    <a:pt x="441367" y="280732"/>
                    <a:pt x="440102" y="280732"/>
                    <a:pt x="440102" y="280732"/>
                  </a:cubicBezTo>
                  <a:lnTo>
                    <a:pt x="442632" y="279467"/>
                  </a:lnTo>
                  <a:lnTo>
                    <a:pt x="12647" y="0"/>
                  </a:lnTo>
                  <a:lnTo>
                    <a:pt x="5059" y="3794"/>
                  </a:lnTo>
                  <a:cubicBezTo>
                    <a:pt x="3794" y="5058"/>
                    <a:pt x="1265" y="5058"/>
                    <a:pt x="0" y="3794"/>
                  </a:cubicBezTo>
                  <a:lnTo>
                    <a:pt x="0" y="3794"/>
                  </a:lnTo>
                  <a:lnTo>
                    <a:pt x="10117" y="10116"/>
                  </a:lnTo>
                  <a:lnTo>
                    <a:pt x="437573" y="288319"/>
                  </a:lnTo>
                  <a:lnTo>
                    <a:pt x="437573" y="284525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54" name="CustomShape 84"/>
            <p:cNvSpPr/>
            <p:nvPr/>
          </p:nvSpPr>
          <p:spPr>
            <a:xfrm>
              <a:off x="9742680" y="5339880"/>
              <a:ext cx="360" cy="11880"/>
            </a:xfrm>
            <a:custGeom>
              <a:avLst/>
              <a:gdLst/>
              <a:ahLst/>
              <a:rect l="l" t="t" r="r" b="b"/>
              <a:pathLst>
                <a:path w="948" h="12645">
                  <a:moveTo>
                    <a:pt x="0" y="0"/>
                  </a:moveTo>
                  <a:lnTo>
                    <a:pt x="0" y="0"/>
                  </a:lnTo>
                  <a:cubicBezTo>
                    <a:pt x="1265" y="0"/>
                    <a:pt x="1265" y="0"/>
                    <a:pt x="0" y="0"/>
                  </a:cubicBezTo>
                  <a:cubicBezTo>
                    <a:pt x="1265" y="0"/>
                    <a:pt x="1265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55" name="CustomShape 85"/>
            <p:cNvSpPr/>
            <p:nvPr/>
          </p:nvSpPr>
          <p:spPr>
            <a:xfrm>
              <a:off x="9744120" y="5337360"/>
              <a:ext cx="11880" cy="11880"/>
            </a:xfrm>
            <a:custGeom>
              <a:avLst/>
              <a:gdLst/>
              <a:ahLst/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56" name="CustomShape 86"/>
            <p:cNvSpPr/>
            <p:nvPr/>
          </p:nvSpPr>
          <p:spPr>
            <a:xfrm>
              <a:off x="9744120" y="5340960"/>
              <a:ext cx="11880" cy="11880"/>
            </a:xfrm>
            <a:custGeom>
              <a:avLst/>
              <a:gdLst/>
              <a:ahLst/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57" name="CustomShape 87"/>
            <p:cNvSpPr/>
            <p:nvPr/>
          </p:nvSpPr>
          <p:spPr>
            <a:xfrm>
              <a:off x="9745200" y="5335920"/>
              <a:ext cx="11880" cy="11880"/>
            </a:xfrm>
            <a:custGeom>
              <a:avLst/>
              <a:gdLst/>
              <a:ahLst/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58" name="CustomShape 88"/>
            <p:cNvSpPr/>
            <p:nvPr/>
          </p:nvSpPr>
          <p:spPr>
            <a:xfrm>
              <a:off x="10181520" y="5627880"/>
              <a:ext cx="92880" cy="408960"/>
            </a:xfrm>
            <a:custGeom>
              <a:avLst/>
              <a:gdLst/>
              <a:ahLst/>
              <a:rect l="l" t="t" r="r" b="b"/>
              <a:pathLst>
                <a:path w="93584" h="409716">
                  <a:moveTo>
                    <a:pt x="87262" y="407187"/>
                  </a:moveTo>
                  <a:lnTo>
                    <a:pt x="87262" y="407187"/>
                  </a:lnTo>
                  <a:lnTo>
                    <a:pt x="87262" y="405923"/>
                  </a:lnTo>
                  <a:lnTo>
                    <a:pt x="88526" y="404658"/>
                  </a:lnTo>
                  <a:lnTo>
                    <a:pt x="88526" y="404658"/>
                  </a:lnTo>
                  <a:lnTo>
                    <a:pt x="88526" y="404658"/>
                  </a:lnTo>
                  <a:lnTo>
                    <a:pt x="93585" y="402129"/>
                  </a:lnTo>
                  <a:lnTo>
                    <a:pt x="8853" y="1265"/>
                  </a:lnTo>
                  <a:lnTo>
                    <a:pt x="6323" y="2529"/>
                  </a:lnTo>
                  <a:cubicBezTo>
                    <a:pt x="3794" y="3794"/>
                    <a:pt x="1265" y="2529"/>
                    <a:pt x="0" y="1265"/>
                  </a:cubicBezTo>
                  <a:cubicBezTo>
                    <a:pt x="0" y="1265"/>
                    <a:pt x="0" y="0"/>
                    <a:pt x="0" y="0"/>
                  </a:cubicBezTo>
                  <a:lnTo>
                    <a:pt x="0" y="0"/>
                  </a:lnTo>
                  <a:lnTo>
                    <a:pt x="0" y="1265"/>
                  </a:lnTo>
                  <a:lnTo>
                    <a:pt x="85997" y="409716"/>
                  </a:lnTo>
                  <a:lnTo>
                    <a:pt x="85997" y="409716"/>
                  </a:lnTo>
                  <a:cubicBezTo>
                    <a:pt x="85997" y="409716"/>
                    <a:pt x="85997" y="409716"/>
                    <a:pt x="85997" y="408451"/>
                  </a:cubicBezTo>
                  <a:lnTo>
                    <a:pt x="87262" y="407187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59" name="CustomShape 89"/>
            <p:cNvSpPr/>
            <p:nvPr/>
          </p:nvSpPr>
          <p:spPr>
            <a:xfrm>
              <a:off x="10361160" y="6471360"/>
              <a:ext cx="11880" cy="11880"/>
            </a:xfrm>
            <a:custGeom>
              <a:avLst/>
              <a:gdLst/>
              <a:ahLst/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60" name="CustomShape 90"/>
            <p:cNvSpPr/>
            <p:nvPr/>
          </p:nvSpPr>
          <p:spPr>
            <a:xfrm>
              <a:off x="10364760" y="6472800"/>
              <a:ext cx="11880" cy="11880"/>
            </a:xfrm>
            <a:custGeom>
              <a:avLst/>
              <a:gdLst/>
              <a:ahLst/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61" name="CustomShape 91"/>
            <p:cNvSpPr/>
            <p:nvPr/>
          </p:nvSpPr>
          <p:spPr>
            <a:xfrm>
              <a:off x="10268640" y="6037920"/>
              <a:ext cx="97920" cy="424080"/>
            </a:xfrm>
            <a:custGeom>
              <a:avLst/>
              <a:gdLst/>
              <a:ahLst/>
              <a:rect l="l" t="t" r="r" b="b"/>
              <a:pathLst>
                <a:path w="98643" h="424890">
                  <a:moveTo>
                    <a:pt x="6323" y="2529"/>
                  </a:moveTo>
                  <a:cubicBezTo>
                    <a:pt x="3794" y="3794"/>
                    <a:pt x="1265" y="2529"/>
                    <a:pt x="0" y="1265"/>
                  </a:cubicBezTo>
                  <a:cubicBezTo>
                    <a:pt x="0" y="1265"/>
                    <a:pt x="0" y="0"/>
                    <a:pt x="0" y="0"/>
                  </a:cubicBezTo>
                  <a:lnTo>
                    <a:pt x="0" y="0"/>
                  </a:lnTo>
                  <a:lnTo>
                    <a:pt x="88526" y="419833"/>
                  </a:lnTo>
                  <a:lnTo>
                    <a:pt x="96114" y="424891"/>
                  </a:lnTo>
                  <a:lnTo>
                    <a:pt x="98644" y="423626"/>
                  </a:lnTo>
                  <a:lnTo>
                    <a:pt x="10117" y="1265"/>
                  </a:lnTo>
                  <a:lnTo>
                    <a:pt x="6323" y="2529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62" name="CustomShape 92"/>
            <p:cNvSpPr/>
            <p:nvPr/>
          </p:nvSpPr>
          <p:spPr>
            <a:xfrm>
              <a:off x="11562480" y="4872960"/>
              <a:ext cx="42120" cy="29520"/>
            </a:xfrm>
            <a:custGeom>
              <a:avLst/>
              <a:gdLst/>
              <a:ahLst/>
              <a:rect l="l" t="t" r="r" b="b"/>
              <a:pathLst>
                <a:path w="42998" h="30349">
                  <a:moveTo>
                    <a:pt x="42998" y="10117"/>
                  </a:moveTo>
                  <a:lnTo>
                    <a:pt x="41734" y="3794"/>
                  </a:lnTo>
                  <a:lnTo>
                    <a:pt x="41734" y="0"/>
                  </a:lnTo>
                  <a:lnTo>
                    <a:pt x="0" y="21498"/>
                  </a:lnTo>
                  <a:lnTo>
                    <a:pt x="1265" y="27820"/>
                  </a:lnTo>
                  <a:lnTo>
                    <a:pt x="1265" y="27820"/>
                  </a:lnTo>
                  <a:cubicBezTo>
                    <a:pt x="1265" y="27820"/>
                    <a:pt x="1265" y="27820"/>
                    <a:pt x="1265" y="29085"/>
                  </a:cubicBezTo>
                  <a:lnTo>
                    <a:pt x="1265" y="29085"/>
                  </a:lnTo>
                  <a:lnTo>
                    <a:pt x="2529" y="30349"/>
                  </a:lnTo>
                  <a:lnTo>
                    <a:pt x="42998" y="10117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63" name="CustomShape 93"/>
            <p:cNvSpPr/>
            <p:nvPr/>
          </p:nvSpPr>
          <p:spPr>
            <a:xfrm>
              <a:off x="11107440" y="4659480"/>
              <a:ext cx="11880" cy="11880"/>
            </a:xfrm>
            <a:custGeom>
              <a:avLst/>
              <a:gdLst/>
              <a:ahLst/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64" name="CustomShape 94"/>
            <p:cNvSpPr/>
            <p:nvPr/>
          </p:nvSpPr>
          <p:spPr>
            <a:xfrm>
              <a:off x="10978200" y="3931200"/>
              <a:ext cx="128160" cy="723960"/>
            </a:xfrm>
            <a:custGeom>
              <a:avLst/>
              <a:gdLst/>
              <a:ahLst/>
              <a:rect l="l" t="t" r="r" b="b"/>
              <a:pathLst>
                <a:path w="128995" h="724590">
                  <a:moveTo>
                    <a:pt x="1265" y="1265"/>
                  </a:moveTo>
                  <a:lnTo>
                    <a:pt x="1265" y="1265"/>
                  </a:lnTo>
                  <a:lnTo>
                    <a:pt x="1265" y="1265"/>
                  </a:lnTo>
                  <a:cubicBezTo>
                    <a:pt x="0" y="2529"/>
                    <a:pt x="0" y="2529"/>
                    <a:pt x="0" y="2529"/>
                  </a:cubicBezTo>
                  <a:cubicBezTo>
                    <a:pt x="0" y="2529"/>
                    <a:pt x="0" y="2529"/>
                    <a:pt x="0" y="3794"/>
                  </a:cubicBezTo>
                  <a:cubicBezTo>
                    <a:pt x="0" y="3794"/>
                    <a:pt x="0" y="5058"/>
                    <a:pt x="0" y="5058"/>
                  </a:cubicBezTo>
                  <a:lnTo>
                    <a:pt x="0" y="5058"/>
                  </a:lnTo>
                  <a:lnTo>
                    <a:pt x="1265" y="11381"/>
                  </a:lnTo>
                  <a:lnTo>
                    <a:pt x="120143" y="722062"/>
                  </a:lnTo>
                  <a:lnTo>
                    <a:pt x="122672" y="720797"/>
                  </a:lnTo>
                  <a:cubicBezTo>
                    <a:pt x="125201" y="719532"/>
                    <a:pt x="127731" y="720797"/>
                    <a:pt x="128995" y="723326"/>
                  </a:cubicBezTo>
                  <a:cubicBezTo>
                    <a:pt x="128995" y="723326"/>
                    <a:pt x="128995" y="723326"/>
                    <a:pt x="128995" y="723326"/>
                  </a:cubicBezTo>
                  <a:cubicBezTo>
                    <a:pt x="128995" y="723326"/>
                    <a:pt x="128995" y="724591"/>
                    <a:pt x="128995" y="724591"/>
                  </a:cubicBezTo>
                  <a:lnTo>
                    <a:pt x="128995" y="724591"/>
                  </a:lnTo>
                  <a:lnTo>
                    <a:pt x="10117" y="12646"/>
                  </a:lnTo>
                  <a:lnTo>
                    <a:pt x="8853" y="3794"/>
                  </a:lnTo>
                  <a:cubicBezTo>
                    <a:pt x="8853" y="2529"/>
                    <a:pt x="7588" y="1265"/>
                    <a:pt x="6323" y="0"/>
                  </a:cubicBezTo>
                  <a:lnTo>
                    <a:pt x="3794" y="0"/>
                  </a:lnTo>
                  <a:lnTo>
                    <a:pt x="2529" y="0"/>
                  </a:lnTo>
                  <a:lnTo>
                    <a:pt x="1265" y="1265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65" name="CustomShape 95"/>
            <p:cNvSpPr/>
            <p:nvPr/>
          </p:nvSpPr>
          <p:spPr>
            <a:xfrm>
              <a:off x="11252880" y="5500440"/>
              <a:ext cx="8280" cy="9360"/>
            </a:xfrm>
            <a:custGeom>
              <a:avLst/>
              <a:gdLst/>
              <a:ahLst/>
              <a:rect l="l" t="t" r="r" b="b"/>
              <a:pathLst>
                <a:path w="8852" h="10116">
                  <a:moveTo>
                    <a:pt x="5059" y="1265"/>
                  </a:moveTo>
                  <a:lnTo>
                    <a:pt x="0" y="5058"/>
                  </a:lnTo>
                  <a:lnTo>
                    <a:pt x="0" y="10116"/>
                  </a:lnTo>
                  <a:lnTo>
                    <a:pt x="3794" y="7587"/>
                  </a:lnTo>
                  <a:lnTo>
                    <a:pt x="8853" y="5058"/>
                  </a:lnTo>
                  <a:lnTo>
                    <a:pt x="7588" y="0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66" name="CustomShape 96"/>
            <p:cNvSpPr/>
            <p:nvPr/>
          </p:nvSpPr>
          <p:spPr>
            <a:xfrm>
              <a:off x="10735560" y="4652640"/>
              <a:ext cx="372240" cy="193320"/>
            </a:xfrm>
            <a:custGeom>
              <a:avLst/>
              <a:gdLst/>
              <a:ahLst/>
              <a:rect l="l" t="t" r="r" b="b"/>
              <a:pathLst>
                <a:path w="373075" h="193951">
                  <a:moveTo>
                    <a:pt x="365487" y="474"/>
                  </a:moveTo>
                  <a:lnTo>
                    <a:pt x="362958" y="1739"/>
                  </a:lnTo>
                  <a:lnTo>
                    <a:pt x="5059" y="182570"/>
                  </a:lnTo>
                  <a:lnTo>
                    <a:pt x="0" y="185100"/>
                  </a:lnTo>
                  <a:cubicBezTo>
                    <a:pt x="2529" y="183835"/>
                    <a:pt x="5059" y="185100"/>
                    <a:pt x="6323" y="187628"/>
                  </a:cubicBezTo>
                  <a:cubicBezTo>
                    <a:pt x="7588" y="190158"/>
                    <a:pt x="6323" y="192687"/>
                    <a:pt x="3794" y="193951"/>
                  </a:cubicBezTo>
                  <a:lnTo>
                    <a:pt x="370546" y="9326"/>
                  </a:lnTo>
                  <a:lnTo>
                    <a:pt x="370546" y="9326"/>
                  </a:lnTo>
                  <a:cubicBezTo>
                    <a:pt x="370546" y="9326"/>
                    <a:pt x="370546" y="9326"/>
                    <a:pt x="371811" y="9326"/>
                  </a:cubicBezTo>
                  <a:cubicBezTo>
                    <a:pt x="371811" y="9326"/>
                    <a:pt x="371811" y="9326"/>
                    <a:pt x="373075" y="9326"/>
                  </a:cubicBezTo>
                  <a:lnTo>
                    <a:pt x="373075" y="9326"/>
                  </a:lnTo>
                  <a:cubicBezTo>
                    <a:pt x="373075" y="9326"/>
                    <a:pt x="373075" y="9326"/>
                    <a:pt x="373075" y="8062"/>
                  </a:cubicBezTo>
                  <a:cubicBezTo>
                    <a:pt x="373075" y="8062"/>
                    <a:pt x="373075" y="8062"/>
                    <a:pt x="373075" y="6797"/>
                  </a:cubicBezTo>
                  <a:cubicBezTo>
                    <a:pt x="373075" y="6797"/>
                    <a:pt x="373075" y="5532"/>
                    <a:pt x="373075" y="5532"/>
                  </a:cubicBezTo>
                  <a:cubicBezTo>
                    <a:pt x="373075" y="5532"/>
                    <a:pt x="373075" y="4268"/>
                    <a:pt x="373075" y="4268"/>
                  </a:cubicBezTo>
                  <a:cubicBezTo>
                    <a:pt x="370546" y="474"/>
                    <a:pt x="368017" y="-790"/>
                    <a:pt x="365487" y="474"/>
                  </a:cubicBezTo>
                  <a:cubicBezTo>
                    <a:pt x="365487" y="474"/>
                    <a:pt x="365487" y="474"/>
                    <a:pt x="365487" y="474"/>
                  </a:cubicBez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67" name="CustomShape 97"/>
            <p:cNvSpPr/>
            <p:nvPr/>
          </p:nvSpPr>
          <p:spPr>
            <a:xfrm>
              <a:off x="10424520" y="4899600"/>
              <a:ext cx="1130040" cy="601200"/>
            </a:xfrm>
            <a:custGeom>
              <a:avLst/>
              <a:gdLst/>
              <a:ahLst/>
              <a:rect l="l" t="t" r="r" b="b"/>
              <a:pathLst>
                <a:path w="1130607" h="601928">
                  <a:moveTo>
                    <a:pt x="768914" y="201064"/>
                  </a:moveTo>
                  <a:lnTo>
                    <a:pt x="1130608" y="10116"/>
                  </a:lnTo>
                  <a:cubicBezTo>
                    <a:pt x="1130608" y="7587"/>
                    <a:pt x="1130608" y="6323"/>
                    <a:pt x="1129343" y="3794"/>
                  </a:cubicBezTo>
                  <a:lnTo>
                    <a:pt x="1129343" y="0"/>
                  </a:lnTo>
                  <a:lnTo>
                    <a:pt x="0" y="594341"/>
                  </a:lnTo>
                  <a:lnTo>
                    <a:pt x="2529" y="595606"/>
                  </a:lnTo>
                  <a:lnTo>
                    <a:pt x="2529" y="595606"/>
                  </a:lnTo>
                  <a:lnTo>
                    <a:pt x="2529" y="595606"/>
                  </a:lnTo>
                  <a:lnTo>
                    <a:pt x="3794" y="596871"/>
                  </a:lnTo>
                  <a:lnTo>
                    <a:pt x="3794" y="596871"/>
                  </a:lnTo>
                  <a:lnTo>
                    <a:pt x="3794" y="596871"/>
                  </a:lnTo>
                  <a:cubicBezTo>
                    <a:pt x="3794" y="596871"/>
                    <a:pt x="3794" y="596871"/>
                    <a:pt x="3794" y="598135"/>
                  </a:cubicBezTo>
                  <a:cubicBezTo>
                    <a:pt x="3794" y="598135"/>
                    <a:pt x="3794" y="598135"/>
                    <a:pt x="3794" y="599400"/>
                  </a:cubicBezTo>
                  <a:cubicBezTo>
                    <a:pt x="3794" y="599400"/>
                    <a:pt x="3794" y="599400"/>
                    <a:pt x="3794" y="600664"/>
                  </a:cubicBezTo>
                  <a:lnTo>
                    <a:pt x="3794" y="601929"/>
                  </a:lnTo>
                  <a:lnTo>
                    <a:pt x="3794" y="601929"/>
                  </a:lnTo>
                  <a:lnTo>
                    <a:pt x="3794" y="601929"/>
                  </a:lnTo>
                  <a:cubicBezTo>
                    <a:pt x="3794" y="601929"/>
                    <a:pt x="3794" y="601929"/>
                    <a:pt x="3794" y="601929"/>
                  </a:cubicBezTo>
                  <a:cubicBezTo>
                    <a:pt x="3794" y="601929"/>
                    <a:pt x="3794" y="601929"/>
                    <a:pt x="2529" y="601929"/>
                  </a:cubicBezTo>
                  <a:lnTo>
                    <a:pt x="2529" y="601929"/>
                  </a:lnTo>
                  <a:lnTo>
                    <a:pt x="760062" y="202329"/>
                  </a:lnTo>
                  <a:lnTo>
                    <a:pt x="768914" y="201064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68" name="CustomShape 98"/>
            <p:cNvSpPr/>
            <p:nvPr/>
          </p:nvSpPr>
          <p:spPr>
            <a:xfrm>
              <a:off x="11252880" y="5477400"/>
              <a:ext cx="28440" cy="23400"/>
            </a:xfrm>
            <a:custGeom>
              <a:avLst/>
              <a:gdLst/>
              <a:ahLst/>
              <a:rect l="l" t="t" r="r" b="b"/>
              <a:pathLst>
                <a:path w="29087" h="24026">
                  <a:moveTo>
                    <a:pt x="6323" y="12646"/>
                  </a:moveTo>
                  <a:lnTo>
                    <a:pt x="0" y="16439"/>
                  </a:lnTo>
                  <a:cubicBezTo>
                    <a:pt x="2529" y="15174"/>
                    <a:pt x="5059" y="15174"/>
                    <a:pt x="6323" y="17704"/>
                  </a:cubicBezTo>
                  <a:cubicBezTo>
                    <a:pt x="7588" y="20233"/>
                    <a:pt x="7588" y="22762"/>
                    <a:pt x="5059" y="24026"/>
                  </a:cubicBezTo>
                  <a:cubicBezTo>
                    <a:pt x="5059" y="24026"/>
                    <a:pt x="3794" y="24026"/>
                    <a:pt x="3794" y="24026"/>
                  </a:cubicBezTo>
                  <a:lnTo>
                    <a:pt x="6323" y="22762"/>
                  </a:lnTo>
                  <a:lnTo>
                    <a:pt x="29087" y="10116"/>
                  </a:lnTo>
                  <a:lnTo>
                    <a:pt x="27823" y="3794"/>
                  </a:lnTo>
                  <a:lnTo>
                    <a:pt x="27823" y="0"/>
                  </a:lnTo>
                  <a:lnTo>
                    <a:pt x="6323" y="12646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69" name="CustomShape 99"/>
            <p:cNvSpPr/>
            <p:nvPr/>
          </p:nvSpPr>
          <p:spPr>
            <a:xfrm>
              <a:off x="10720440" y="4832280"/>
              <a:ext cx="21240" cy="17640"/>
            </a:xfrm>
            <a:custGeom>
              <a:avLst/>
              <a:gdLst/>
              <a:ahLst/>
              <a:rect l="l" t="t" r="r" b="b"/>
              <a:pathLst>
                <a:path w="21995" h="18199">
                  <a:moveTo>
                    <a:pt x="3794" y="10612"/>
                  </a:moveTo>
                  <a:lnTo>
                    <a:pt x="0" y="11877"/>
                  </a:lnTo>
                  <a:lnTo>
                    <a:pt x="2529" y="13142"/>
                  </a:lnTo>
                  <a:lnTo>
                    <a:pt x="2529" y="13142"/>
                  </a:lnTo>
                  <a:lnTo>
                    <a:pt x="3794" y="13142"/>
                  </a:lnTo>
                  <a:cubicBezTo>
                    <a:pt x="3794" y="13142"/>
                    <a:pt x="3794" y="13142"/>
                    <a:pt x="3794" y="13142"/>
                  </a:cubicBezTo>
                  <a:lnTo>
                    <a:pt x="3794" y="13142"/>
                  </a:lnTo>
                  <a:lnTo>
                    <a:pt x="3794" y="13142"/>
                  </a:lnTo>
                  <a:cubicBezTo>
                    <a:pt x="3794" y="13142"/>
                    <a:pt x="3794" y="13142"/>
                    <a:pt x="3794" y="14406"/>
                  </a:cubicBezTo>
                  <a:cubicBezTo>
                    <a:pt x="3794" y="14406"/>
                    <a:pt x="3794" y="14406"/>
                    <a:pt x="3794" y="15671"/>
                  </a:cubicBezTo>
                  <a:cubicBezTo>
                    <a:pt x="3794" y="15671"/>
                    <a:pt x="3794" y="15671"/>
                    <a:pt x="3794" y="16935"/>
                  </a:cubicBezTo>
                  <a:cubicBezTo>
                    <a:pt x="3794" y="16935"/>
                    <a:pt x="3794" y="16935"/>
                    <a:pt x="3794" y="18200"/>
                  </a:cubicBezTo>
                  <a:lnTo>
                    <a:pt x="3794" y="18200"/>
                  </a:lnTo>
                  <a:lnTo>
                    <a:pt x="3794" y="18200"/>
                  </a:lnTo>
                  <a:lnTo>
                    <a:pt x="3794" y="18200"/>
                  </a:lnTo>
                  <a:lnTo>
                    <a:pt x="2529" y="18200"/>
                  </a:lnTo>
                  <a:lnTo>
                    <a:pt x="2529" y="18200"/>
                  </a:lnTo>
                  <a:lnTo>
                    <a:pt x="18970" y="9348"/>
                  </a:lnTo>
                  <a:cubicBezTo>
                    <a:pt x="21499" y="8083"/>
                    <a:pt x="22764" y="5554"/>
                    <a:pt x="21499" y="3025"/>
                  </a:cubicBezTo>
                  <a:cubicBezTo>
                    <a:pt x="20235" y="496"/>
                    <a:pt x="17705" y="-769"/>
                    <a:pt x="15176" y="496"/>
                  </a:cubicBezTo>
                  <a:lnTo>
                    <a:pt x="15176" y="496"/>
                  </a:lnTo>
                  <a:lnTo>
                    <a:pt x="11382" y="1760"/>
                  </a:lnTo>
                  <a:lnTo>
                    <a:pt x="3794" y="10612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70" name="CustomShape 100"/>
            <p:cNvSpPr/>
            <p:nvPr/>
          </p:nvSpPr>
          <p:spPr>
            <a:xfrm>
              <a:off x="10271160" y="5493240"/>
              <a:ext cx="988200" cy="547200"/>
            </a:xfrm>
            <a:custGeom>
              <a:avLst/>
              <a:gdLst/>
              <a:ahLst/>
              <a:rect l="l" t="t" r="r" b="b"/>
              <a:pathLst>
                <a:path w="988965" h="547949">
                  <a:moveTo>
                    <a:pt x="988965" y="2095"/>
                  </a:moveTo>
                  <a:cubicBezTo>
                    <a:pt x="987701" y="-434"/>
                    <a:pt x="985172" y="-434"/>
                    <a:pt x="982642" y="831"/>
                  </a:cubicBezTo>
                  <a:lnTo>
                    <a:pt x="980113" y="2095"/>
                  </a:lnTo>
                  <a:lnTo>
                    <a:pt x="6323" y="535738"/>
                  </a:lnTo>
                  <a:lnTo>
                    <a:pt x="1265" y="538267"/>
                  </a:lnTo>
                  <a:lnTo>
                    <a:pt x="1265" y="538267"/>
                  </a:lnTo>
                  <a:lnTo>
                    <a:pt x="1265" y="538267"/>
                  </a:lnTo>
                  <a:lnTo>
                    <a:pt x="0" y="539532"/>
                  </a:lnTo>
                  <a:lnTo>
                    <a:pt x="0" y="540796"/>
                  </a:lnTo>
                  <a:lnTo>
                    <a:pt x="0" y="542061"/>
                  </a:lnTo>
                  <a:lnTo>
                    <a:pt x="0" y="543325"/>
                  </a:lnTo>
                  <a:cubicBezTo>
                    <a:pt x="0" y="543325"/>
                    <a:pt x="0" y="543325"/>
                    <a:pt x="0" y="544590"/>
                  </a:cubicBezTo>
                  <a:cubicBezTo>
                    <a:pt x="0" y="544590"/>
                    <a:pt x="0" y="545854"/>
                    <a:pt x="0" y="545854"/>
                  </a:cubicBezTo>
                  <a:cubicBezTo>
                    <a:pt x="1265" y="548383"/>
                    <a:pt x="3794" y="548383"/>
                    <a:pt x="6323" y="547119"/>
                  </a:cubicBezTo>
                  <a:lnTo>
                    <a:pt x="8853" y="545854"/>
                  </a:lnTo>
                  <a:lnTo>
                    <a:pt x="982642" y="12212"/>
                  </a:lnTo>
                  <a:lnTo>
                    <a:pt x="988965" y="8418"/>
                  </a:lnTo>
                  <a:cubicBezTo>
                    <a:pt x="988965" y="7153"/>
                    <a:pt x="988965" y="4624"/>
                    <a:pt x="988965" y="2095"/>
                  </a:cubicBez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71" name="CustomShape 101"/>
            <p:cNvSpPr/>
            <p:nvPr/>
          </p:nvSpPr>
          <p:spPr>
            <a:xfrm>
              <a:off x="10724040" y="4847760"/>
              <a:ext cx="11880" cy="11880"/>
            </a:xfrm>
            <a:custGeom>
              <a:avLst/>
              <a:gdLst/>
              <a:ahLst/>
              <a:rect l="l" t="t" r="r" b="b"/>
              <a:pathLst>
                <a:path w="12646" h="1264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72" name="CustomShape 102"/>
            <p:cNvSpPr/>
            <p:nvPr/>
          </p:nvSpPr>
          <p:spPr>
            <a:xfrm>
              <a:off x="10499040" y="4850280"/>
              <a:ext cx="221760" cy="114480"/>
            </a:xfrm>
            <a:custGeom>
              <a:avLst/>
              <a:gdLst/>
              <a:ahLst/>
              <a:rect l="l" t="t" r="r" b="b"/>
              <a:pathLst>
                <a:path w="222580" h="115074">
                  <a:moveTo>
                    <a:pt x="218787" y="3794"/>
                  </a:moveTo>
                  <a:lnTo>
                    <a:pt x="211198" y="0"/>
                  </a:lnTo>
                  <a:lnTo>
                    <a:pt x="2529" y="104958"/>
                  </a:lnTo>
                  <a:lnTo>
                    <a:pt x="0" y="106223"/>
                  </a:lnTo>
                  <a:cubicBezTo>
                    <a:pt x="2529" y="104958"/>
                    <a:pt x="5059" y="106223"/>
                    <a:pt x="6323" y="108752"/>
                  </a:cubicBezTo>
                  <a:cubicBezTo>
                    <a:pt x="7588" y="111281"/>
                    <a:pt x="6323" y="113810"/>
                    <a:pt x="3794" y="115075"/>
                  </a:cubicBezTo>
                  <a:cubicBezTo>
                    <a:pt x="3794" y="115075"/>
                    <a:pt x="3794" y="115075"/>
                    <a:pt x="3794" y="115075"/>
                  </a:cubicBezTo>
                  <a:lnTo>
                    <a:pt x="222581" y="5058"/>
                  </a:lnTo>
                  <a:lnTo>
                    <a:pt x="222581" y="5058"/>
                  </a:lnTo>
                  <a:cubicBezTo>
                    <a:pt x="221316" y="5058"/>
                    <a:pt x="220051" y="5058"/>
                    <a:pt x="218787" y="3794"/>
                  </a:cubicBez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73" name="CustomShape 103"/>
            <p:cNvSpPr/>
            <p:nvPr/>
          </p:nvSpPr>
          <p:spPr>
            <a:xfrm>
              <a:off x="8714520" y="5480280"/>
              <a:ext cx="1921680" cy="1375200"/>
            </a:xfrm>
            <a:custGeom>
              <a:avLst/>
              <a:gdLst/>
              <a:ahLst/>
              <a:rect l="l" t="t" r="r" b="b"/>
              <a:pathLst>
                <a:path w="1922285" h="1375837">
                  <a:moveTo>
                    <a:pt x="0" y="2529"/>
                  </a:moveTo>
                  <a:lnTo>
                    <a:pt x="0" y="2529"/>
                  </a:lnTo>
                  <a:lnTo>
                    <a:pt x="1905845" y="1375837"/>
                  </a:lnTo>
                  <a:lnTo>
                    <a:pt x="1922286" y="1375837"/>
                  </a:lnTo>
                  <a:lnTo>
                    <a:pt x="11382" y="0"/>
                  </a:lnTo>
                  <a:lnTo>
                    <a:pt x="5059" y="3794"/>
                  </a:lnTo>
                  <a:cubicBezTo>
                    <a:pt x="2529" y="3794"/>
                    <a:pt x="1265" y="3794"/>
                    <a:pt x="0" y="2529"/>
                  </a:cubicBez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74" name="CustomShape 104"/>
            <p:cNvSpPr/>
            <p:nvPr/>
          </p:nvSpPr>
          <p:spPr>
            <a:xfrm>
              <a:off x="8713440" y="5476320"/>
              <a:ext cx="11880" cy="11880"/>
            </a:xfrm>
            <a:custGeom>
              <a:avLst/>
              <a:gdLst/>
              <a:ahLst/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75" name="CustomShape 105"/>
            <p:cNvSpPr/>
            <p:nvPr/>
          </p:nvSpPr>
          <p:spPr>
            <a:xfrm>
              <a:off x="8713440" y="4960440"/>
              <a:ext cx="1055160" cy="519840"/>
            </a:xfrm>
            <a:custGeom>
              <a:avLst/>
              <a:gdLst/>
              <a:ahLst/>
              <a:rect l="l" t="t" r="r" b="b"/>
              <a:pathLst>
                <a:path w="1055992" h="520681">
                  <a:moveTo>
                    <a:pt x="1054728" y="0"/>
                  </a:moveTo>
                  <a:lnTo>
                    <a:pt x="1265" y="513410"/>
                  </a:lnTo>
                  <a:lnTo>
                    <a:pt x="1265" y="513410"/>
                  </a:lnTo>
                  <a:lnTo>
                    <a:pt x="1265" y="513410"/>
                  </a:lnTo>
                  <a:lnTo>
                    <a:pt x="0" y="513410"/>
                  </a:lnTo>
                  <a:lnTo>
                    <a:pt x="0" y="513410"/>
                  </a:lnTo>
                  <a:cubicBezTo>
                    <a:pt x="0" y="513410"/>
                    <a:pt x="0" y="513410"/>
                    <a:pt x="0" y="514674"/>
                  </a:cubicBezTo>
                  <a:cubicBezTo>
                    <a:pt x="0" y="514674"/>
                    <a:pt x="0" y="514674"/>
                    <a:pt x="0" y="515939"/>
                  </a:cubicBezTo>
                  <a:cubicBezTo>
                    <a:pt x="0" y="515939"/>
                    <a:pt x="0" y="515939"/>
                    <a:pt x="0" y="517204"/>
                  </a:cubicBezTo>
                  <a:cubicBezTo>
                    <a:pt x="0" y="517204"/>
                    <a:pt x="0" y="518468"/>
                    <a:pt x="0" y="518468"/>
                  </a:cubicBezTo>
                  <a:lnTo>
                    <a:pt x="0" y="518468"/>
                  </a:lnTo>
                  <a:lnTo>
                    <a:pt x="0" y="518468"/>
                  </a:lnTo>
                  <a:lnTo>
                    <a:pt x="0" y="519733"/>
                  </a:lnTo>
                  <a:lnTo>
                    <a:pt x="0" y="519733"/>
                  </a:lnTo>
                  <a:cubicBezTo>
                    <a:pt x="1265" y="520997"/>
                    <a:pt x="3794" y="520997"/>
                    <a:pt x="5059" y="519733"/>
                  </a:cubicBezTo>
                  <a:lnTo>
                    <a:pt x="11382" y="515939"/>
                  </a:lnTo>
                  <a:lnTo>
                    <a:pt x="1055993" y="6323"/>
                  </a:lnTo>
                  <a:lnTo>
                    <a:pt x="1054728" y="0"/>
                  </a:lnTo>
                  <a:lnTo>
                    <a:pt x="1054728" y="0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76" name="CustomShape 106"/>
            <p:cNvSpPr/>
            <p:nvPr/>
          </p:nvSpPr>
          <p:spPr>
            <a:xfrm>
              <a:off x="12017880" y="5525640"/>
              <a:ext cx="80280" cy="46080"/>
            </a:xfrm>
            <a:custGeom>
              <a:avLst/>
              <a:gdLst/>
              <a:ahLst/>
              <a:rect l="l" t="t" r="r" b="b"/>
              <a:pathLst>
                <a:path w="80938" h="46788">
                  <a:moveTo>
                    <a:pt x="69556" y="0"/>
                  </a:moveTo>
                  <a:lnTo>
                    <a:pt x="0" y="40466"/>
                  </a:lnTo>
                  <a:lnTo>
                    <a:pt x="2529" y="41730"/>
                  </a:lnTo>
                  <a:lnTo>
                    <a:pt x="2529" y="41730"/>
                  </a:lnTo>
                  <a:lnTo>
                    <a:pt x="3794" y="41730"/>
                  </a:lnTo>
                  <a:lnTo>
                    <a:pt x="3794" y="41730"/>
                  </a:lnTo>
                  <a:lnTo>
                    <a:pt x="3794" y="42995"/>
                  </a:lnTo>
                  <a:lnTo>
                    <a:pt x="3794" y="44259"/>
                  </a:lnTo>
                  <a:lnTo>
                    <a:pt x="3794" y="44259"/>
                  </a:lnTo>
                  <a:lnTo>
                    <a:pt x="3794" y="46789"/>
                  </a:lnTo>
                  <a:lnTo>
                    <a:pt x="80939" y="2529"/>
                  </a:lnTo>
                  <a:lnTo>
                    <a:pt x="80939" y="2529"/>
                  </a:lnTo>
                  <a:lnTo>
                    <a:pt x="79674" y="2529"/>
                  </a:lnTo>
                  <a:lnTo>
                    <a:pt x="78409" y="2529"/>
                  </a:lnTo>
                  <a:lnTo>
                    <a:pt x="77144" y="2529"/>
                  </a:lnTo>
                  <a:lnTo>
                    <a:pt x="77144" y="2529"/>
                  </a:lnTo>
                  <a:lnTo>
                    <a:pt x="69556" y="0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77" name="CustomShape 107"/>
            <p:cNvSpPr/>
            <p:nvPr/>
          </p:nvSpPr>
          <p:spPr>
            <a:xfrm>
              <a:off x="12068280" y="5961960"/>
              <a:ext cx="11880" cy="11880"/>
            </a:xfrm>
            <a:custGeom>
              <a:avLst/>
              <a:gdLst/>
              <a:ahLst/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78" name="CustomShape 108"/>
            <p:cNvSpPr/>
            <p:nvPr/>
          </p:nvSpPr>
          <p:spPr>
            <a:xfrm>
              <a:off x="12070800" y="5961960"/>
              <a:ext cx="11880" cy="11880"/>
            </a:xfrm>
            <a:custGeom>
              <a:avLst/>
              <a:gdLst/>
              <a:ahLst/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79" name="CustomShape 109"/>
            <p:cNvSpPr/>
            <p:nvPr/>
          </p:nvSpPr>
          <p:spPr>
            <a:xfrm>
              <a:off x="12072240" y="5961960"/>
              <a:ext cx="11880" cy="11880"/>
            </a:xfrm>
            <a:custGeom>
              <a:avLst/>
              <a:gdLst/>
              <a:ahLst/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80" name="CustomShape 110"/>
            <p:cNvSpPr/>
            <p:nvPr/>
          </p:nvSpPr>
          <p:spPr>
            <a:xfrm>
              <a:off x="12012840" y="5569920"/>
              <a:ext cx="61200" cy="381240"/>
            </a:xfrm>
            <a:custGeom>
              <a:avLst/>
              <a:gdLst/>
              <a:ahLst/>
              <a:rect l="l" t="t" r="r" b="b"/>
              <a:pathLst>
                <a:path w="61968" h="381896">
                  <a:moveTo>
                    <a:pt x="8853" y="0"/>
                  </a:moveTo>
                  <a:cubicBezTo>
                    <a:pt x="8853" y="2529"/>
                    <a:pt x="7588" y="5058"/>
                    <a:pt x="5059" y="5058"/>
                  </a:cubicBezTo>
                  <a:cubicBezTo>
                    <a:pt x="3794" y="5058"/>
                    <a:pt x="2529" y="5058"/>
                    <a:pt x="2529" y="5058"/>
                  </a:cubicBezTo>
                  <a:lnTo>
                    <a:pt x="0" y="3794"/>
                  </a:lnTo>
                  <a:lnTo>
                    <a:pt x="51851" y="378102"/>
                  </a:lnTo>
                  <a:lnTo>
                    <a:pt x="58175" y="381896"/>
                  </a:lnTo>
                  <a:lnTo>
                    <a:pt x="61968" y="379367"/>
                  </a:lnTo>
                  <a:lnTo>
                    <a:pt x="10118" y="3794"/>
                  </a:lnTo>
                  <a:lnTo>
                    <a:pt x="8853" y="0"/>
                  </a:lnTo>
                  <a:lnTo>
                    <a:pt x="8853" y="0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81" name="CustomShape 111"/>
            <p:cNvSpPr/>
            <p:nvPr/>
          </p:nvSpPr>
          <p:spPr>
            <a:xfrm>
              <a:off x="11228760" y="5119560"/>
              <a:ext cx="362160" cy="215640"/>
            </a:xfrm>
            <a:custGeom>
              <a:avLst/>
              <a:gdLst/>
              <a:ahLst/>
              <a:rect l="l" t="t" r="r" b="b"/>
              <a:pathLst>
                <a:path w="362958" h="216239">
                  <a:moveTo>
                    <a:pt x="359164" y="212446"/>
                  </a:moveTo>
                  <a:lnTo>
                    <a:pt x="359164" y="212446"/>
                  </a:lnTo>
                  <a:lnTo>
                    <a:pt x="359164" y="212446"/>
                  </a:lnTo>
                  <a:cubicBezTo>
                    <a:pt x="359164" y="212446"/>
                    <a:pt x="359164" y="212446"/>
                    <a:pt x="359164" y="212446"/>
                  </a:cubicBezTo>
                  <a:lnTo>
                    <a:pt x="359164" y="209916"/>
                  </a:lnTo>
                  <a:lnTo>
                    <a:pt x="359164" y="208652"/>
                  </a:lnTo>
                  <a:lnTo>
                    <a:pt x="359164" y="208652"/>
                  </a:lnTo>
                  <a:lnTo>
                    <a:pt x="359164" y="208652"/>
                  </a:lnTo>
                  <a:lnTo>
                    <a:pt x="360429" y="208652"/>
                  </a:lnTo>
                  <a:lnTo>
                    <a:pt x="360429" y="208652"/>
                  </a:lnTo>
                  <a:lnTo>
                    <a:pt x="360429" y="208652"/>
                  </a:lnTo>
                  <a:lnTo>
                    <a:pt x="362958" y="207387"/>
                  </a:lnTo>
                  <a:lnTo>
                    <a:pt x="1265" y="0"/>
                  </a:lnTo>
                  <a:lnTo>
                    <a:pt x="0" y="0"/>
                  </a:lnTo>
                  <a:cubicBezTo>
                    <a:pt x="1265" y="0"/>
                    <a:pt x="2529" y="2529"/>
                    <a:pt x="2529" y="3794"/>
                  </a:cubicBezTo>
                  <a:lnTo>
                    <a:pt x="3794" y="13910"/>
                  </a:lnTo>
                  <a:lnTo>
                    <a:pt x="359164" y="216239"/>
                  </a:lnTo>
                  <a:lnTo>
                    <a:pt x="359164" y="216239"/>
                  </a:lnTo>
                  <a:lnTo>
                    <a:pt x="359164" y="216239"/>
                  </a:lnTo>
                  <a:lnTo>
                    <a:pt x="359164" y="212446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82" name="CustomShape 112"/>
            <p:cNvSpPr/>
            <p:nvPr/>
          </p:nvSpPr>
          <p:spPr>
            <a:xfrm>
              <a:off x="11222280" y="5121000"/>
              <a:ext cx="360" cy="11880"/>
            </a:xfrm>
            <a:custGeom>
              <a:avLst/>
              <a:gdLst/>
              <a:ahLst/>
              <a:rect l="l" t="t" r="r" b="b"/>
              <a:pathLst>
                <a:path w="948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1265" y="0"/>
                    <a:pt x="1265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83" name="CustomShape 113"/>
            <p:cNvSpPr/>
            <p:nvPr/>
          </p:nvSpPr>
          <p:spPr>
            <a:xfrm>
              <a:off x="11601720" y="4927320"/>
              <a:ext cx="10800" cy="8280"/>
            </a:xfrm>
            <a:custGeom>
              <a:avLst/>
              <a:gdLst/>
              <a:ahLst/>
              <a:rect l="l" t="t" r="r" b="b"/>
              <a:pathLst>
                <a:path w="11382" h="8851">
                  <a:moveTo>
                    <a:pt x="0" y="2529"/>
                  </a:moveTo>
                  <a:lnTo>
                    <a:pt x="11382" y="8852"/>
                  </a:lnTo>
                  <a:lnTo>
                    <a:pt x="10117" y="2529"/>
                  </a:lnTo>
                  <a:lnTo>
                    <a:pt x="6323" y="0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84" name="CustomShape 114"/>
            <p:cNvSpPr/>
            <p:nvPr/>
          </p:nvSpPr>
          <p:spPr>
            <a:xfrm>
              <a:off x="11589120" y="5330880"/>
              <a:ext cx="432360" cy="243720"/>
            </a:xfrm>
            <a:custGeom>
              <a:avLst/>
              <a:gdLst/>
              <a:ahLst/>
              <a:rect l="l" t="t" r="r" b="b"/>
              <a:pathLst>
                <a:path w="433076" h="244582">
                  <a:moveTo>
                    <a:pt x="5059" y="2529"/>
                  </a:moveTo>
                  <a:cubicBezTo>
                    <a:pt x="3794" y="3794"/>
                    <a:pt x="1265" y="3794"/>
                    <a:pt x="0" y="2529"/>
                  </a:cubicBezTo>
                  <a:lnTo>
                    <a:pt x="0" y="2529"/>
                  </a:lnTo>
                  <a:lnTo>
                    <a:pt x="423662" y="242795"/>
                  </a:lnTo>
                  <a:lnTo>
                    <a:pt x="426191" y="244059"/>
                  </a:lnTo>
                  <a:cubicBezTo>
                    <a:pt x="428720" y="245324"/>
                    <a:pt x="431250" y="244059"/>
                    <a:pt x="432514" y="242795"/>
                  </a:cubicBezTo>
                  <a:cubicBezTo>
                    <a:pt x="432514" y="241530"/>
                    <a:pt x="433779" y="240266"/>
                    <a:pt x="432514" y="240266"/>
                  </a:cubicBezTo>
                  <a:lnTo>
                    <a:pt x="432514" y="239001"/>
                  </a:lnTo>
                  <a:lnTo>
                    <a:pt x="432514" y="237736"/>
                  </a:lnTo>
                  <a:lnTo>
                    <a:pt x="432514" y="237736"/>
                  </a:lnTo>
                  <a:lnTo>
                    <a:pt x="431250" y="237736"/>
                  </a:lnTo>
                  <a:lnTo>
                    <a:pt x="431250" y="237736"/>
                  </a:lnTo>
                  <a:lnTo>
                    <a:pt x="428720" y="236472"/>
                  </a:lnTo>
                  <a:lnTo>
                    <a:pt x="11382" y="0"/>
                  </a:lnTo>
                  <a:lnTo>
                    <a:pt x="5059" y="2529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85" name="CustomShape 115"/>
            <p:cNvSpPr/>
            <p:nvPr/>
          </p:nvSpPr>
          <p:spPr>
            <a:xfrm>
              <a:off x="11586960" y="5327640"/>
              <a:ext cx="360" cy="360"/>
            </a:xfrm>
            <a:custGeom>
              <a:avLst/>
              <a:gdLst/>
              <a:ahLst/>
              <a:rect l="l" t="t" r="r" b="b"/>
              <a:pathLst>
                <a:path w="948" h="562">
                  <a:moveTo>
                    <a:pt x="949" y="562"/>
                  </a:moveTo>
                  <a:cubicBezTo>
                    <a:pt x="949" y="562"/>
                    <a:pt x="949" y="562"/>
                    <a:pt x="949" y="562"/>
                  </a:cubicBezTo>
                  <a:lnTo>
                    <a:pt x="949" y="562"/>
                  </a:lnTo>
                  <a:cubicBezTo>
                    <a:pt x="-316" y="-703"/>
                    <a:pt x="-316" y="562"/>
                    <a:pt x="949" y="562"/>
                  </a:cubicBez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86" name="CustomShape 116"/>
            <p:cNvSpPr/>
            <p:nvPr/>
          </p:nvSpPr>
          <p:spPr>
            <a:xfrm>
              <a:off x="10181520" y="5500440"/>
              <a:ext cx="244800" cy="128880"/>
            </a:xfrm>
            <a:custGeom>
              <a:avLst/>
              <a:gdLst/>
              <a:ahLst/>
              <a:rect l="l" t="t" r="r" b="b"/>
              <a:pathLst>
                <a:path w="245344" h="129508">
                  <a:moveTo>
                    <a:pt x="7588" y="128985"/>
                  </a:moveTo>
                  <a:lnTo>
                    <a:pt x="10117" y="127720"/>
                  </a:lnTo>
                  <a:lnTo>
                    <a:pt x="245344" y="3794"/>
                  </a:lnTo>
                  <a:lnTo>
                    <a:pt x="245344" y="3794"/>
                  </a:lnTo>
                  <a:cubicBezTo>
                    <a:pt x="244080" y="5058"/>
                    <a:pt x="241550" y="5058"/>
                    <a:pt x="240286" y="3794"/>
                  </a:cubicBezTo>
                  <a:lnTo>
                    <a:pt x="233962" y="0"/>
                  </a:lnTo>
                  <a:lnTo>
                    <a:pt x="5059" y="120133"/>
                  </a:lnTo>
                  <a:lnTo>
                    <a:pt x="2529" y="121397"/>
                  </a:lnTo>
                  <a:lnTo>
                    <a:pt x="2529" y="121397"/>
                  </a:lnTo>
                  <a:cubicBezTo>
                    <a:pt x="2529" y="121397"/>
                    <a:pt x="2529" y="121397"/>
                    <a:pt x="1265" y="121397"/>
                  </a:cubicBezTo>
                  <a:lnTo>
                    <a:pt x="0" y="121397"/>
                  </a:lnTo>
                  <a:lnTo>
                    <a:pt x="0" y="122662"/>
                  </a:lnTo>
                  <a:lnTo>
                    <a:pt x="0" y="123926"/>
                  </a:lnTo>
                  <a:lnTo>
                    <a:pt x="0" y="125191"/>
                  </a:lnTo>
                  <a:cubicBezTo>
                    <a:pt x="0" y="125191"/>
                    <a:pt x="0" y="126456"/>
                    <a:pt x="0" y="126456"/>
                  </a:cubicBezTo>
                  <a:cubicBezTo>
                    <a:pt x="0" y="126456"/>
                    <a:pt x="0" y="127720"/>
                    <a:pt x="0" y="127720"/>
                  </a:cubicBezTo>
                  <a:cubicBezTo>
                    <a:pt x="2529" y="128985"/>
                    <a:pt x="5059" y="130249"/>
                    <a:pt x="7588" y="128985"/>
                  </a:cubicBez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87" name="CustomShape 117"/>
            <p:cNvSpPr/>
            <p:nvPr/>
          </p:nvSpPr>
          <p:spPr>
            <a:xfrm>
              <a:off x="10428120" y="5497920"/>
              <a:ext cx="360" cy="11880"/>
            </a:xfrm>
            <a:custGeom>
              <a:avLst/>
              <a:gdLst/>
              <a:ahLst/>
              <a:rect l="l" t="t" r="r" b="b"/>
              <a:pathLst>
                <a:path w="948" h="12645">
                  <a:moveTo>
                    <a:pt x="0" y="0"/>
                  </a:moveTo>
                  <a:cubicBezTo>
                    <a:pt x="1265" y="0"/>
                    <a:pt x="1265" y="0"/>
                    <a:pt x="0" y="0"/>
                  </a:cubicBez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88" name="CustomShape 118"/>
            <p:cNvSpPr/>
            <p:nvPr/>
          </p:nvSpPr>
          <p:spPr>
            <a:xfrm>
              <a:off x="9981720" y="5220720"/>
              <a:ext cx="445680" cy="283680"/>
            </a:xfrm>
            <a:custGeom>
              <a:avLst/>
              <a:gdLst/>
              <a:ahLst/>
              <a:rect l="l" t="t" r="r" b="b"/>
              <a:pathLst>
                <a:path w="446425" h="284525">
                  <a:moveTo>
                    <a:pt x="445161" y="283260"/>
                  </a:moveTo>
                  <a:cubicBezTo>
                    <a:pt x="445161" y="283260"/>
                    <a:pt x="445161" y="283260"/>
                    <a:pt x="445161" y="283260"/>
                  </a:cubicBezTo>
                  <a:cubicBezTo>
                    <a:pt x="446426" y="281996"/>
                    <a:pt x="446426" y="281996"/>
                    <a:pt x="445161" y="283260"/>
                  </a:cubicBezTo>
                  <a:lnTo>
                    <a:pt x="445161" y="283260"/>
                  </a:lnTo>
                  <a:lnTo>
                    <a:pt x="445161" y="283260"/>
                  </a:lnTo>
                  <a:lnTo>
                    <a:pt x="446426" y="280732"/>
                  </a:lnTo>
                  <a:cubicBezTo>
                    <a:pt x="446426" y="280732"/>
                    <a:pt x="446426" y="280732"/>
                    <a:pt x="446426" y="279467"/>
                  </a:cubicBezTo>
                  <a:cubicBezTo>
                    <a:pt x="446426" y="279467"/>
                    <a:pt x="446426" y="279467"/>
                    <a:pt x="446426" y="278202"/>
                  </a:cubicBezTo>
                  <a:cubicBezTo>
                    <a:pt x="446426" y="278202"/>
                    <a:pt x="446426" y="278202"/>
                    <a:pt x="446426" y="276938"/>
                  </a:cubicBezTo>
                  <a:cubicBezTo>
                    <a:pt x="446426" y="276938"/>
                    <a:pt x="446426" y="276938"/>
                    <a:pt x="446426" y="275673"/>
                  </a:cubicBezTo>
                  <a:lnTo>
                    <a:pt x="445161" y="274409"/>
                  </a:lnTo>
                  <a:lnTo>
                    <a:pt x="445161" y="274409"/>
                  </a:lnTo>
                  <a:lnTo>
                    <a:pt x="445161" y="274409"/>
                  </a:lnTo>
                  <a:lnTo>
                    <a:pt x="442632" y="273144"/>
                  </a:lnTo>
                  <a:lnTo>
                    <a:pt x="10117" y="0"/>
                  </a:lnTo>
                  <a:lnTo>
                    <a:pt x="2529" y="3794"/>
                  </a:lnTo>
                  <a:lnTo>
                    <a:pt x="0" y="5058"/>
                  </a:lnTo>
                  <a:lnTo>
                    <a:pt x="433779" y="278202"/>
                  </a:lnTo>
                  <a:lnTo>
                    <a:pt x="440102" y="281996"/>
                  </a:lnTo>
                  <a:cubicBezTo>
                    <a:pt x="442632" y="285790"/>
                    <a:pt x="443896" y="284525"/>
                    <a:pt x="445161" y="283260"/>
                  </a:cubicBez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89" name="CustomShape 119"/>
            <p:cNvSpPr/>
            <p:nvPr/>
          </p:nvSpPr>
          <p:spPr>
            <a:xfrm>
              <a:off x="10287720" y="4602600"/>
              <a:ext cx="435600" cy="252000"/>
            </a:xfrm>
            <a:custGeom>
              <a:avLst/>
              <a:gdLst/>
              <a:ahLst/>
              <a:rect l="l" t="t" r="r" b="b"/>
              <a:pathLst>
                <a:path w="436308" h="252595">
                  <a:moveTo>
                    <a:pt x="429985" y="251647"/>
                  </a:moveTo>
                  <a:cubicBezTo>
                    <a:pt x="431250" y="252911"/>
                    <a:pt x="433779" y="252911"/>
                    <a:pt x="435044" y="251647"/>
                  </a:cubicBezTo>
                  <a:lnTo>
                    <a:pt x="436308" y="251647"/>
                  </a:lnTo>
                  <a:lnTo>
                    <a:pt x="436308" y="251647"/>
                  </a:lnTo>
                  <a:lnTo>
                    <a:pt x="436308" y="251647"/>
                  </a:lnTo>
                  <a:lnTo>
                    <a:pt x="436308" y="251647"/>
                  </a:lnTo>
                  <a:cubicBezTo>
                    <a:pt x="436308" y="251647"/>
                    <a:pt x="436308" y="251647"/>
                    <a:pt x="436308" y="250382"/>
                  </a:cubicBezTo>
                  <a:cubicBezTo>
                    <a:pt x="436308" y="250382"/>
                    <a:pt x="436308" y="250382"/>
                    <a:pt x="436308" y="249118"/>
                  </a:cubicBezTo>
                  <a:cubicBezTo>
                    <a:pt x="436308" y="249118"/>
                    <a:pt x="436308" y="249118"/>
                    <a:pt x="436308" y="247853"/>
                  </a:cubicBezTo>
                  <a:cubicBezTo>
                    <a:pt x="436308" y="247853"/>
                    <a:pt x="436308" y="247853"/>
                    <a:pt x="436308" y="246588"/>
                  </a:cubicBezTo>
                  <a:cubicBezTo>
                    <a:pt x="436308" y="246588"/>
                    <a:pt x="436308" y="246588"/>
                    <a:pt x="436308" y="245324"/>
                  </a:cubicBezTo>
                  <a:cubicBezTo>
                    <a:pt x="436308" y="245324"/>
                    <a:pt x="436308" y="245324"/>
                    <a:pt x="436308" y="245324"/>
                  </a:cubicBezTo>
                  <a:lnTo>
                    <a:pt x="435044" y="245324"/>
                  </a:lnTo>
                  <a:lnTo>
                    <a:pt x="435044" y="245324"/>
                  </a:lnTo>
                  <a:lnTo>
                    <a:pt x="432514" y="244059"/>
                  </a:lnTo>
                  <a:lnTo>
                    <a:pt x="426191" y="240266"/>
                  </a:lnTo>
                  <a:lnTo>
                    <a:pt x="3794" y="0"/>
                  </a:lnTo>
                  <a:lnTo>
                    <a:pt x="3794" y="2529"/>
                  </a:lnTo>
                  <a:lnTo>
                    <a:pt x="3794" y="2529"/>
                  </a:lnTo>
                  <a:lnTo>
                    <a:pt x="3794" y="3794"/>
                  </a:lnTo>
                  <a:cubicBezTo>
                    <a:pt x="3794" y="3794"/>
                    <a:pt x="3794" y="3794"/>
                    <a:pt x="3794" y="5058"/>
                  </a:cubicBezTo>
                  <a:lnTo>
                    <a:pt x="3794" y="6323"/>
                  </a:lnTo>
                  <a:cubicBezTo>
                    <a:pt x="3794" y="6323"/>
                    <a:pt x="3794" y="6323"/>
                    <a:pt x="3794" y="7587"/>
                  </a:cubicBezTo>
                  <a:lnTo>
                    <a:pt x="3794" y="7587"/>
                  </a:lnTo>
                  <a:lnTo>
                    <a:pt x="2529" y="7587"/>
                  </a:lnTo>
                  <a:lnTo>
                    <a:pt x="2529" y="7587"/>
                  </a:lnTo>
                  <a:lnTo>
                    <a:pt x="0" y="8852"/>
                  </a:lnTo>
                  <a:lnTo>
                    <a:pt x="422397" y="249118"/>
                  </a:lnTo>
                  <a:lnTo>
                    <a:pt x="429985" y="251647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90" name="CustomShape 120"/>
            <p:cNvSpPr/>
            <p:nvPr/>
          </p:nvSpPr>
          <p:spPr>
            <a:xfrm>
              <a:off x="9929880" y="4778280"/>
              <a:ext cx="11880" cy="11880"/>
            </a:xfrm>
            <a:custGeom>
              <a:avLst/>
              <a:gdLst/>
              <a:ahLst/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91" name="CustomShape 121"/>
            <p:cNvSpPr/>
            <p:nvPr/>
          </p:nvSpPr>
          <p:spPr>
            <a:xfrm>
              <a:off x="9928440" y="4776840"/>
              <a:ext cx="11880" cy="11880"/>
            </a:xfrm>
            <a:custGeom>
              <a:avLst/>
              <a:gdLst/>
              <a:ahLst/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92" name="CustomShape 122"/>
            <p:cNvSpPr/>
            <p:nvPr/>
          </p:nvSpPr>
          <p:spPr>
            <a:xfrm>
              <a:off x="9934920" y="4601160"/>
              <a:ext cx="353520" cy="177480"/>
            </a:xfrm>
            <a:custGeom>
              <a:avLst/>
              <a:gdLst/>
              <a:ahLst/>
              <a:rect l="l" t="t" r="r" b="b"/>
              <a:pathLst>
                <a:path w="354105" h="178302">
                  <a:moveTo>
                    <a:pt x="0" y="178302"/>
                  </a:moveTo>
                  <a:lnTo>
                    <a:pt x="0" y="178302"/>
                  </a:lnTo>
                  <a:lnTo>
                    <a:pt x="7588" y="174509"/>
                  </a:lnTo>
                  <a:lnTo>
                    <a:pt x="351576" y="8852"/>
                  </a:lnTo>
                  <a:lnTo>
                    <a:pt x="354105" y="7587"/>
                  </a:lnTo>
                  <a:lnTo>
                    <a:pt x="354105" y="7587"/>
                  </a:lnTo>
                  <a:cubicBezTo>
                    <a:pt x="354105" y="7587"/>
                    <a:pt x="352841" y="7587"/>
                    <a:pt x="352841" y="7587"/>
                  </a:cubicBezTo>
                  <a:cubicBezTo>
                    <a:pt x="350311" y="7587"/>
                    <a:pt x="347782" y="6323"/>
                    <a:pt x="347782" y="3794"/>
                  </a:cubicBezTo>
                  <a:cubicBezTo>
                    <a:pt x="347782" y="3794"/>
                    <a:pt x="347782" y="3794"/>
                    <a:pt x="347782" y="3794"/>
                  </a:cubicBezTo>
                  <a:lnTo>
                    <a:pt x="346517" y="0"/>
                  </a:lnTo>
                  <a:lnTo>
                    <a:pt x="1265" y="166922"/>
                  </a:lnTo>
                  <a:lnTo>
                    <a:pt x="2529" y="173244"/>
                  </a:lnTo>
                  <a:cubicBezTo>
                    <a:pt x="2529" y="175773"/>
                    <a:pt x="1265" y="177038"/>
                    <a:pt x="0" y="178302"/>
                  </a:cubicBez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93" name="CustomShape 123"/>
            <p:cNvSpPr/>
            <p:nvPr/>
          </p:nvSpPr>
          <p:spPr>
            <a:xfrm>
              <a:off x="11544840" y="2140560"/>
              <a:ext cx="509040" cy="183960"/>
            </a:xfrm>
            <a:custGeom>
              <a:avLst/>
              <a:gdLst/>
              <a:ahLst/>
              <a:rect l="l" t="t" r="r" b="b"/>
              <a:pathLst>
                <a:path w="509658" h="184625">
                  <a:moveTo>
                    <a:pt x="507129" y="180832"/>
                  </a:moveTo>
                  <a:lnTo>
                    <a:pt x="507129" y="180832"/>
                  </a:lnTo>
                  <a:cubicBezTo>
                    <a:pt x="507129" y="179567"/>
                    <a:pt x="507129" y="179567"/>
                    <a:pt x="507129" y="179567"/>
                  </a:cubicBezTo>
                  <a:cubicBezTo>
                    <a:pt x="507129" y="179567"/>
                    <a:pt x="507129" y="179567"/>
                    <a:pt x="507129" y="179567"/>
                  </a:cubicBezTo>
                  <a:lnTo>
                    <a:pt x="508394" y="178302"/>
                  </a:lnTo>
                  <a:lnTo>
                    <a:pt x="508394" y="178302"/>
                  </a:lnTo>
                  <a:lnTo>
                    <a:pt x="509659" y="177038"/>
                  </a:lnTo>
                  <a:lnTo>
                    <a:pt x="0" y="0"/>
                  </a:lnTo>
                  <a:lnTo>
                    <a:pt x="0" y="2529"/>
                  </a:lnTo>
                  <a:lnTo>
                    <a:pt x="2529" y="8852"/>
                  </a:lnTo>
                  <a:lnTo>
                    <a:pt x="507129" y="184625"/>
                  </a:lnTo>
                  <a:lnTo>
                    <a:pt x="507129" y="182096"/>
                  </a:lnTo>
                  <a:lnTo>
                    <a:pt x="507129" y="182096"/>
                  </a:lnTo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94" name="CustomShape 124"/>
            <p:cNvSpPr/>
            <p:nvPr/>
          </p:nvSpPr>
          <p:spPr>
            <a:xfrm>
              <a:off x="11522160" y="1919160"/>
              <a:ext cx="128160" cy="57600"/>
            </a:xfrm>
            <a:custGeom>
              <a:avLst/>
              <a:gdLst/>
              <a:ahLst/>
              <a:rect l="l" t="t" r="r" b="b"/>
              <a:pathLst>
                <a:path w="128995" h="58169">
                  <a:moveTo>
                    <a:pt x="1265" y="58169"/>
                  </a:moveTo>
                  <a:lnTo>
                    <a:pt x="128995" y="8852"/>
                  </a:lnTo>
                  <a:lnTo>
                    <a:pt x="127731" y="3794"/>
                  </a:lnTo>
                  <a:lnTo>
                    <a:pt x="127731" y="0"/>
                  </a:lnTo>
                  <a:lnTo>
                    <a:pt x="0" y="49318"/>
                  </a:lnTo>
                  <a:lnTo>
                    <a:pt x="1265" y="54376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95" name="CustomShape 125"/>
            <p:cNvSpPr/>
            <p:nvPr/>
          </p:nvSpPr>
          <p:spPr>
            <a:xfrm>
              <a:off x="12050640" y="2322360"/>
              <a:ext cx="123120" cy="939960"/>
            </a:xfrm>
            <a:custGeom>
              <a:avLst/>
              <a:gdLst/>
              <a:ahLst/>
              <a:rect l="l" t="t" r="r" b="b"/>
              <a:pathLst>
                <a:path w="123937" h="940829">
                  <a:moveTo>
                    <a:pt x="1265" y="3794"/>
                  </a:moveTo>
                  <a:lnTo>
                    <a:pt x="113820" y="937036"/>
                  </a:lnTo>
                  <a:lnTo>
                    <a:pt x="121408" y="939565"/>
                  </a:lnTo>
                  <a:lnTo>
                    <a:pt x="123937" y="940830"/>
                  </a:lnTo>
                  <a:lnTo>
                    <a:pt x="10118" y="2529"/>
                  </a:lnTo>
                  <a:lnTo>
                    <a:pt x="6323" y="3794"/>
                  </a:lnTo>
                  <a:cubicBezTo>
                    <a:pt x="3794" y="5058"/>
                    <a:pt x="1265" y="3794"/>
                    <a:pt x="0" y="1265"/>
                  </a:cubicBezTo>
                  <a:cubicBezTo>
                    <a:pt x="0" y="1265"/>
                    <a:pt x="0" y="0"/>
                    <a:pt x="0" y="0"/>
                  </a:cubicBezTo>
                  <a:lnTo>
                    <a:pt x="0" y="0"/>
                  </a:lnTo>
                  <a:lnTo>
                    <a:pt x="1265" y="3794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96" name="CustomShape 126"/>
            <p:cNvSpPr/>
            <p:nvPr/>
          </p:nvSpPr>
          <p:spPr>
            <a:xfrm>
              <a:off x="10606320" y="305640"/>
              <a:ext cx="11880" cy="11880"/>
            </a:xfrm>
            <a:custGeom>
              <a:avLst/>
              <a:gdLst/>
              <a:ahLst/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97" name="CustomShape 127"/>
            <p:cNvSpPr/>
            <p:nvPr/>
          </p:nvSpPr>
          <p:spPr>
            <a:xfrm>
              <a:off x="10608840" y="301680"/>
              <a:ext cx="11880" cy="11880"/>
            </a:xfrm>
            <a:custGeom>
              <a:avLst/>
              <a:gdLst/>
              <a:ahLst/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98" name="CustomShape 128"/>
            <p:cNvSpPr/>
            <p:nvPr/>
          </p:nvSpPr>
          <p:spPr>
            <a:xfrm>
              <a:off x="10615320" y="305640"/>
              <a:ext cx="252360" cy="63720"/>
            </a:xfrm>
            <a:custGeom>
              <a:avLst/>
              <a:gdLst/>
              <a:ahLst/>
              <a:rect l="l" t="t" r="r" b="b"/>
              <a:pathLst>
                <a:path w="252932" h="64492">
                  <a:moveTo>
                    <a:pt x="249139" y="61963"/>
                  </a:moveTo>
                  <a:lnTo>
                    <a:pt x="249139" y="61963"/>
                  </a:lnTo>
                  <a:cubicBezTo>
                    <a:pt x="249139" y="60699"/>
                    <a:pt x="249139" y="60699"/>
                    <a:pt x="249139" y="60699"/>
                  </a:cubicBezTo>
                  <a:cubicBezTo>
                    <a:pt x="249139" y="60699"/>
                    <a:pt x="249139" y="60699"/>
                    <a:pt x="249139" y="59434"/>
                  </a:cubicBezTo>
                  <a:cubicBezTo>
                    <a:pt x="249139" y="59434"/>
                    <a:pt x="249139" y="59434"/>
                    <a:pt x="249139" y="58170"/>
                  </a:cubicBezTo>
                  <a:cubicBezTo>
                    <a:pt x="249139" y="58170"/>
                    <a:pt x="249139" y="58170"/>
                    <a:pt x="249139" y="56905"/>
                  </a:cubicBezTo>
                  <a:cubicBezTo>
                    <a:pt x="249139" y="56905"/>
                    <a:pt x="249139" y="56905"/>
                    <a:pt x="250403" y="56905"/>
                  </a:cubicBezTo>
                  <a:lnTo>
                    <a:pt x="251668" y="56905"/>
                  </a:lnTo>
                  <a:lnTo>
                    <a:pt x="251668" y="56905"/>
                  </a:lnTo>
                  <a:lnTo>
                    <a:pt x="252932" y="56905"/>
                  </a:lnTo>
                  <a:lnTo>
                    <a:pt x="12647" y="0"/>
                  </a:lnTo>
                  <a:lnTo>
                    <a:pt x="0" y="3794"/>
                  </a:lnTo>
                  <a:lnTo>
                    <a:pt x="0" y="6323"/>
                  </a:lnTo>
                  <a:lnTo>
                    <a:pt x="247874" y="64492"/>
                  </a:lnTo>
                  <a:lnTo>
                    <a:pt x="249139" y="61963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99" name="CustomShape 129"/>
            <p:cNvSpPr/>
            <p:nvPr/>
          </p:nvSpPr>
          <p:spPr>
            <a:xfrm>
              <a:off x="10606320" y="305640"/>
              <a:ext cx="11880" cy="11880"/>
            </a:xfrm>
            <a:custGeom>
              <a:avLst/>
              <a:gdLst/>
              <a:ahLst/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00" name="CustomShape 130"/>
            <p:cNvSpPr/>
            <p:nvPr/>
          </p:nvSpPr>
          <p:spPr>
            <a:xfrm>
              <a:off x="10610280" y="182880"/>
              <a:ext cx="407880" cy="125640"/>
            </a:xfrm>
            <a:custGeom>
              <a:avLst/>
              <a:gdLst/>
              <a:ahLst/>
              <a:rect l="l" t="t" r="r" b="b"/>
              <a:pathLst>
                <a:path w="408485" h="126455">
                  <a:moveTo>
                    <a:pt x="0" y="118868"/>
                  </a:moveTo>
                  <a:cubicBezTo>
                    <a:pt x="2529" y="118868"/>
                    <a:pt x="5059" y="120133"/>
                    <a:pt x="5059" y="122662"/>
                  </a:cubicBezTo>
                  <a:cubicBezTo>
                    <a:pt x="5059" y="122662"/>
                    <a:pt x="5059" y="122662"/>
                    <a:pt x="5059" y="122662"/>
                  </a:cubicBezTo>
                  <a:lnTo>
                    <a:pt x="6323" y="126456"/>
                  </a:lnTo>
                  <a:lnTo>
                    <a:pt x="18970" y="122662"/>
                  </a:lnTo>
                  <a:lnTo>
                    <a:pt x="408486" y="8852"/>
                  </a:lnTo>
                  <a:lnTo>
                    <a:pt x="407221" y="8852"/>
                  </a:lnTo>
                  <a:cubicBezTo>
                    <a:pt x="404692" y="8852"/>
                    <a:pt x="403427" y="6323"/>
                    <a:pt x="403427" y="3794"/>
                  </a:cubicBezTo>
                  <a:cubicBezTo>
                    <a:pt x="403427" y="2529"/>
                    <a:pt x="404692" y="1265"/>
                    <a:pt x="407221" y="0"/>
                  </a:cubicBezTo>
                  <a:lnTo>
                    <a:pt x="407221" y="0"/>
                  </a:lnTo>
                  <a:lnTo>
                    <a:pt x="0" y="118868"/>
                  </a:lnTo>
                  <a:lnTo>
                    <a:pt x="0" y="118868"/>
                  </a:lnTo>
                  <a:lnTo>
                    <a:pt x="0" y="118868"/>
                  </a:lnTo>
                  <a:lnTo>
                    <a:pt x="0" y="118868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01" name="CustomShape 131"/>
            <p:cNvSpPr/>
            <p:nvPr/>
          </p:nvSpPr>
          <p:spPr>
            <a:xfrm>
              <a:off x="11284200" y="244800"/>
              <a:ext cx="11880" cy="11880"/>
            </a:xfrm>
            <a:custGeom>
              <a:avLst/>
              <a:gdLst/>
              <a:ahLst/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02" name="CustomShape 132"/>
            <p:cNvSpPr/>
            <p:nvPr/>
          </p:nvSpPr>
          <p:spPr>
            <a:xfrm>
              <a:off x="11281680" y="241200"/>
              <a:ext cx="11880" cy="11880"/>
            </a:xfrm>
            <a:custGeom>
              <a:avLst/>
              <a:gdLst/>
              <a:ahLst/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03" name="CustomShape 133"/>
            <p:cNvSpPr/>
            <p:nvPr/>
          </p:nvSpPr>
          <p:spPr>
            <a:xfrm>
              <a:off x="11283120" y="242280"/>
              <a:ext cx="11880" cy="11880"/>
            </a:xfrm>
            <a:custGeom>
              <a:avLst/>
              <a:gdLst/>
              <a:ahLst/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04" name="CustomShape 134"/>
            <p:cNvSpPr/>
            <p:nvPr/>
          </p:nvSpPr>
          <p:spPr>
            <a:xfrm>
              <a:off x="11013840" y="182880"/>
              <a:ext cx="267480" cy="62640"/>
            </a:xfrm>
            <a:custGeom>
              <a:avLst/>
              <a:gdLst/>
              <a:ahLst/>
              <a:rect l="l" t="t" r="r" b="b"/>
              <a:pathLst>
                <a:path w="268108" h="63227">
                  <a:moveTo>
                    <a:pt x="0" y="3794"/>
                  </a:moveTo>
                  <a:cubicBezTo>
                    <a:pt x="0" y="6323"/>
                    <a:pt x="1265" y="8852"/>
                    <a:pt x="3794" y="8852"/>
                  </a:cubicBezTo>
                  <a:lnTo>
                    <a:pt x="5059" y="8852"/>
                  </a:lnTo>
                  <a:lnTo>
                    <a:pt x="247874" y="63228"/>
                  </a:lnTo>
                  <a:lnTo>
                    <a:pt x="265579" y="58170"/>
                  </a:lnTo>
                  <a:lnTo>
                    <a:pt x="268108" y="58170"/>
                  </a:lnTo>
                  <a:lnTo>
                    <a:pt x="6323" y="0"/>
                  </a:lnTo>
                  <a:lnTo>
                    <a:pt x="3794" y="0"/>
                  </a:lnTo>
                  <a:cubicBezTo>
                    <a:pt x="2529" y="0"/>
                    <a:pt x="1265" y="1265"/>
                    <a:pt x="0" y="3794"/>
                  </a:cubicBez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05" name="CustomShape 135"/>
            <p:cNvSpPr/>
            <p:nvPr/>
          </p:nvSpPr>
          <p:spPr>
            <a:xfrm>
              <a:off x="10868400" y="241200"/>
              <a:ext cx="410400" cy="128160"/>
            </a:xfrm>
            <a:custGeom>
              <a:avLst/>
              <a:gdLst/>
              <a:ahLst/>
              <a:rect l="l" t="t" r="r" b="b"/>
              <a:pathLst>
                <a:path w="411015" h="128984">
                  <a:moveTo>
                    <a:pt x="0" y="121397"/>
                  </a:moveTo>
                  <a:lnTo>
                    <a:pt x="0" y="121397"/>
                  </a:lnTo>
                  <a:lnTo>
                    <a:pt x="0" y="121397"/>
                  </a:lnTo>
                  <a:cubicBezTo>
                    <a:pt x="3794" y="121397"/>
                    <a:pt x="6323" y="122662"/>
                    <a:pt x="6323" y="125191"/>
                  </a:cubicBezTo>
                  <a:cubicBezTo>
                    <a:pt x="6323" y="125191"/>
                    <a:pt x="6323" y="125191"/>
                    <a:pt x="6323" y="125191"/>
                  </a:cubicBezTo>
                  <a:lnTo>
                    <a:pt x="7588" y="128985"/>
                  </a:lnTo>
                  <a:lnTo>
                    <a:pt x="409751" y="8852"/>
                  </a:lnTo>
                  <a:lnTo>
                    <a:pt x="407221" y="5058"/>
                  </a:lnTo>
                  <a:cubicBezTo>
                    <a:pt x="407221" y="2529"/>
                    <a:pt x="408486" y="0"/>
                    <a:pt x="411015" y="0"/>
                  </a:cubicBezTo>
                  <a:lnTo>
                    <a:pt x="411015" y="0"/>
                  </a:lnTo>
                  <a:lnTo>
                    <a:pt x="393310" y="5058"/>
                  </a:lnTo>
                  <a:lnTo>
                    <a:pt x="1265" y="121397"/>
                  </a:lnTo>
                  <a:lnTo>
                    <a:pt x="0" y="121397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06" name="CustomShape 136"/>
            <p:cNvSpPr/>
            <p:nvPr/>
          </p:nvSpPr>
          <p:spPr>
            <a:xfrm>
              <a:off x="11284200" y="243720"/>
              <a:ext cx="11880" cy="11880"/>
            </a:xfrm>
            <a:custGeom>
              <a:avLst/>
              <a:gdLst/>
              <a:ahLst/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07" name="CustomShape 137"/>
            <p:cNvSpPr/>
            <p:nvPr/>
          </p:nvSpPr>
          <p:spPr>
            <a:xfrm>
              <a:off x="11281680" y="241200"/>
              <a:ext cx="11880" cy="11880"/>
            </a:xfrm>
            <a:custGeom>
              <a:avLst/>
              <a:gdLst/>
              <a:ahLst/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08" name="CustomShape 138"/>
            <p:cNvSpPr/>
            <p:nvPr/>
          </p:nvSpPr>
          <p:spPr>
            <a:xfrm>
              <a:off x="11283120" y="242280"/>
              <a:ext cx="11880" cy="11880"/>
            </a:xfrm>
            <a:custGeom>
              <a:avLst/>
              <a:gdLst/>
              <a:ahLst/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09" name="CustomShape 139"/>
            <p:cNvSpPr/>
            <p:nvPr/>
          </p:nvSpPr>
          <p:spPr>
            <a:xfrm>
              <a:off x="10864440" y="363600"/>
              <a:ext cx="586080" cy="3801960"/>
            </a:xfrm>
            <a:custGeom>
              <a:avLst/>
              <a:gdLst/>
              <a:ahLst/>
              <a:rect l="l" t="t" r="r" b="b"/>
              <a:pathLst>
                <a:path w="586802" h="3802520">
                  <a:moveTo>
                    <a:pt x="581744" y="3796197"/>
                  </a:moveTo>
                  <a:cubicBezTo>
                    <a:pt x="584274" y="3796197"/>
                    <a:pt x="586803" y="3797462"/>
                    <a:pt x="586803" y="3799991"/>
                  </a:cubicBezTo>
                  <a:cubicBezTo>
                    <a:pt x="586803" y="3799991"/>
                    <a:pt x="586803" y="3799991"/>
                    <a:pt x="586803" y="3799991"/>
                  </a:cubicBezTo>
                  <a:lnTo>
                    <a:pt x="585538" y="3793668"/>
                  </a:lnTo>
                  <a:lnTo>
                    <a:pt x="10117" y="7587"/>
                  </a:lnTo>
                  <a:lnTo>
                    <a:pt x="8853" y="3794"/>
                  </a:lnTo>
                  <a:cubicBezTo>
                    <a:pt x="8853" y="1265"/>
                    <a:pt x="6323" y="0"/>
                    <a:pt x="3794" y="0"/>
                  </a:cubicBezTo>
                  <a:cubicBezTo>
                    <a:pt x="3794" y="0"/>
                    <a:pt x="3794" y="0"/>
                    <a:pt x="3794" y="0"/>
                  </a:cubicBezTo>
                  <a:lnTo>
                    <a:pt x="2529" y="0"/>
                  </a:lnTo>
                  <a:lnTo>
                    <a:pt x="1265" y="0"/>
                  </a:lnTo>
                  <a:cubicBezTo>
                    <a:pt x="1265" y="0"/>
                    <a:pt x="1265" y="0"/>
                    <a:pt x="0" y="0"/>
                  </a:cubicBezTo>
                  <a:cubicBezTo>
                    <a:pt x="0" y="0"/>
                    <a:pt x="0" y="0"/>
                    <a:pt x="0" y="1265"/>
                  </a:cubicBezTo>
                  <a:cubicBezTo>
                    <a:pt x="0" y="1265"/>
                    <a:pt x="0" y="1265"/>
                    <a:pt x="0" y="2529"/>
                  </a:cubicBezTo>
                  <a:cubicBezTo>
                    <a:pt x="0" y="2529"/>
                    <a:pt x="0" y="2529"/>
                    <a:pt x="0" y="3794"/>
                  </a:cubicBezTo>
                  <a:cubicBezTo>
                    <a:pt x="0" y="3794"/>
                    <a:pt x="0" y="3794"/>
                    <a:pt x="0" y="5058"/>
                  </a:cubicBezTo>
                  <a:lnTo>
                    <a:pt x="0" y="6323"/>
                  </a:lnTo>
                  <a:lnTo>
                    <a:pt x="0" y="8852"/>
                  </a:lnTo>
                  <a:lnTo>
                    <a:pt x="577950" y="3802520"/>
                  </a:lnTo>
                  <a:cubicBezTo>
                    <a:pt x="576686" y="3799991"/>
                    <a:pt x="577950" y="3797462"/>
                    <a:pt x="581744" y="3796197"/>
                  </a:cubicBezTo>
                  <a:cubicBezTo>
                    <a:pt x="580480" y="3796197"/>
                    <a:pt x="581744" y="3796197"/>
                    <a:pt x="581744" y="3796197"/>
                  </a:cubicBez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10" name="CustomShape 140"/>
            <p:cNvSpPr/>
            <p:nvPr/>
          </p:nvSpPr>
          <p:spPr>
            <a:xfrm>
              <a:off x="10142280" y="3894480"/>
              <a:ext cx="148680" cy="714240"/>
            </a:xfrm>
            <a:custGeom>
              <a:avLst/>
              <a:gdLst/>
              <a:ahLst/>
              <a:rect l="l" t="t" r="r" b="b"/>
              <a:pathLst>
                <a:path w="149230" h="714970">
                  <a:moveTo>
                    <a:pt x="146701" y="714474"/>
                  </a:moveTo>
                  <a:cubicBezTo>
                    <a:pt x="146701" y="714474"/>
                    <a:pt x="147965" y="714474"/>
                    <a:pt x="147965" y="714474"/>
                  </a:cubicBezTo>
                  <a:lnTo>
                    <a:pt x="149230" y="714474"/>
                  </a:lnTo>
                  <a:lnTo>
                    <a:pt x="149230" y="714474"/>
                  </a:lnTo>
                  <a:cubicBezTo>
                    <a:pt x="149230" y="714474"/>
                    <a:pt x="149230" y="714474"/>
                    <a:pt x="149230" y="713210"/>
                  </a:cubicBezTo>
                  <a:lnTo>
                    <a:pt x="149230" y="711945"/>
                  </a:lnTo>
                  <a:cubicBezTo>
                    <a:pt x="149230" y="711945"/>
                    <a:pt x="149230" y="711945"/>
                    <a:pt x="149230" y="710681"/>
                  </a:cubicBezTo>
                  <a:lnTo>
                    <a:pt x="149230" y="709416"/>
                  </a:lnTo>
                  <a:lnTo>
                    <a:pt x="149230" y="709416"/>
                  </a:lnTo>
                  <a:lnTo>
                    <a:pt x="149230" y="706887"/>
                  </a:lnTo>
                  <a:lnTo>
                    <a:pt x="10117" y="7587"/>
                  </a:lnTo>
                  <a:lnTo>
                    <a:pt x="1265" y="2529"/>
                  </a:lnTo>
                  <a:lnTo>
                    <a:pt x="1265" y="2529"/>
                  </a:lnTo>
                  <a:lnTo>
                    <a:pt x="0" y="2529"/>
                  </a:lnTo>
                  <a:lnTo>
                    <a:pt x="0" y="2529"/>
                  </a:lnTo>
                  <a:lnTo>
                    <a:pt x="0" y="1265"/>
                  </a:lnTo>
                  <a:lnTo>
                    <a:pt x="0" y="0"/>
                  </a:lnTo>
                  <a:lnTo>
                    <a:pt x="0" y="0"/>
                  </a:lnTo>
                  <a:lnTo>
                    <a:pt x="140378" y="708151"/>
                  </a:lnTo>
                  <a:lnTo>
                    <a:pt x="141642" y="711945"/>
                  </a:lnTo>
                  <a:cubicBezTo>
                    <a:pt x="142907" y="714474"/>
                    <a:pt x="144171" y="715739"/>
                    <a:pt x="146701" y="714474"/>
                  </a:cubicBez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11" name="CustomShape 141"/>
            <p:cNvSpPr/>
            <p:nvPr/>
          </p:nvSpPr>
          <p:spPr>
            <a:xfrm>
              <a:off x="9460800" y="2580480"/>
              <a:ext cx="476640" cy="2198520"/>
            </a:xfrm>
            <a:custGeom>
              <a:avLst/>
              <a:gdLst/>
              <a:ahLst/>
              <a:rect l="l" t="t" r="r" b="b"/>
              <a:pathLst>
                <a:path w="477273" h="2199062">
                  <a:moveTo>
                    <a:pt x="471719" y="2199063"/>
                  </a:moveTo>
                  <a:lnTo>
                    <a:pt x="474248" y="2199063"/>
                  </a:lnTo>
                  <a:lnTo>
                    <a:pt x="474248" y="2199063"/>
                  </a:lnTo>
                  <a:cubicBezTo>
                    <a:pt x="476778" y="2197798"/>
                    <a:pt x="478042" y="2196534"/>
                    <a:pt x="476778" y="2194005"/>
                  </a:cubicBezTo>
                  <a:lnTo>
                    <a:pt x="475513" y="2187682"/>
                  </a:lnTo>
                  <a:lnTo>
                    <a:pt x="8853" y="0"/>
                  </a:lnTo>
                  <a:lnTo>
                    <a:pt x="5059" y="1264"/>
                  </a:lnTo>
                  <a:lnTo>
                    <a:pt x="5059" y="1264"/>
                  </a:lnTo>
                  <a:lnTo>
                    <a:pt x="5059" y="1264"/>
                  </a:lnTo>
                  <a:lnTo>
                    <a:pt x="3794" y="1264"/>
                  </a:lnTo>
                  <a:lnTo>
                    <a:pt x="2529" y="1264"/>
                  </a:lnTo>
                  <a:lnTo>
                    <a:pt x="2529" y="1264"/>
                  </a:lnTo>
                  <a:lnTo>
                    <a:pt x="0" y="0"/>
                  </a:lnTo>
                  <a:lnTo>
                    <a:pt x="467925" y="2195270"/>
                  </a:lnTo>
                  <a:lnTo>
                    <a:pt x="467925" y="2195270"/>
                  </a:lnTo>
                  <a:lnTo>
                    <a:pt x="467925" y="2195270"/>
                  </a:lnTo>
                  <a:cubicBezTo>
                    <a:pt x="467925" y="2195270"/>
                    <a:pt x="467925" y="2195270"/>
                    <a:pt x="467925" y="2196534"/>
                  </a:cubicBezTo>
                  <a:lnTo>
                    <a:pt x="467925" y="2196534"/>
                  </a:lnTo>
                  <a:lnTo>
                    <a:pt x="467925" y="2196534"/>
                  </a:lnTo>
                  <a:lnTo>
                    <a:pt x="467925" y="2196534"/>
                  </a:lnTo>
                  <a:lnTo>
                    <a:pt x="467925" y="2196534"/>
                  </a:lnTo>
                  <a:lnTo>
                    <a:pt x="467925" y="2196534"/>
                  </a:lnTo>
                  <a:lnTo>
                    <a:pt x="471719" y="2199063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12" name="CustomShape 142"/>
            <p:cNvSpPr/>
            <p:nvPr/>
          </p:nvSpPr>
          <p:spPr>
            <a:xfrm>
              <a:off x="10142280" y="3890520"/>
              <a:ext cx="447120" cy="235080"/>
            </a:xfrm>
            <a:custGeom>
              <a:avLst/>
              <a:gdLst/>
              <a:ahLst/>
              <a:rect l="l" t="t" r="r" b="b"/>
              <a:pathLst>
                <a:path w="447690" h="235730">
                  <a:moveTo>
                    <a:pt x="10117" y="11381"/>
                  </a:moveTo>
                  <a:lnTo>
                    <a:pt x="438838" y="233943"/>
                  </a:lnTo>
                  <a:lnTo>
                    <a:pt x="441367" y="235207"/>
                  </a:lnTo>
                  <a:cubicBezTo>
                    <a:pt x="443896" y="236472"/>
                    <a:pt x="446426" y="235207"/>
                    <a:pt x="447690" y="233943"/>
                  </a:cubicBezTo>
                  <a:cubicBezTo>
                    <a:pt x="447690" y="233943"/>
                    <a:pt x="447690" y="233943"/>
                    <a:pt x="447690" y="233943"/>
                  </a:cubicBezTo>
                  <a:cubicBezTo>
                    <a:pt x="447690" y="232678"/>
                    <a:pt x="447690" y="231414"/>
                    <a:pt x="447690" y="230149"/>
                  </a:cubicBezTo>
                  <a:lnTo>
                    <a:pt x="447690" y="228884"/>
                  </a:lnTo>
                  <a:lnTo>
                    <a:pt x="447690" y="227620"/>
                  </a:lnTo>
                  <a:lnTo>
                    <a:pt x="447690" y="227620"/>
                  </a:lnTo>
                  <a:lnTo>
                    <a:pt x="446426" y="227620"/>
                  </a:lnTo>
                  <a:lnTo>
                    <a:pt x="446426" y="227620"/>
                  </a:lnTo>
                  <a:lnTo>
                    <a:pt x="443896" y="226355"/>
                  </a:lnTo>
                  <a:lnTo>
                    <a:pt x="7588" y="0"/>
                  </a:lnTo>
                  <a:lnTo>
                    <a:pt x="7588" y="2529"/>
                  </a:lnTo>
                  <a:cubicBezTo>
                    <a:pt x="7588" y="5058"/>
                    <a:pt x="6323" y="7587"/>
                    <a:pt x="3794" y="7587"/>
                  </a:cubicBezTo>
                  <a:cubicBezTo>
                    <a:pt x="3794" y="7587"/>
                    <a:pt x="3794" y="7587"/>
                    <a:pt x="3794" y="7587"/>
                  </a:cubicBezTo>
                  <a:cubicBezTo>
                    <a:pt x="2529" y="7587"/>
                    <a:pt x="1265" y="7587"/>
                    <a:pt x="0" y="7587"/>
                  </a:cubicBezTo>
                  <a:lnTo>
                    <a:pt x="0" y="7587"/>
                  </a:lnTo>
                  <a:lnTo>
                    <a:pt x="10117" y="11381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13" name="CustomShape 143"/>
            <p:cNvSpPr/>
            <p:nvPr/>
          </p:nvSpPr>
          <p:spPr>
            <a:xfrm>
              <a:off x="9860400" y="2428560"/>
              <a:ext cx="11880" cy="11880"/>
            </a:xfrm>
            <a:custGeom>
              <a:avLst/>
              <a:gdLst/>
              <a:ahLst/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14" name="CustomShape 144"/>
            <p:cNvSpPr/>
            <p:nvPr/>
          </p:nvSpPr>
          <p:spPr>
            <a:xfrm>
              <a:off x="9611280" y="2323800"/>
              <a:ext cx="247320" cy="104400"/>
            </a:xfrm>
            <a:custGeom>
              <a:avLst/>
              <a:gdLst/>
              <a:ahLst/>
              <a:rect l="l" t="t" r="r" b="b"/>
              <a:pathLst>
                <a:path w="247873" h="104958">
                  <a:moveTo>
                    <a:pt x="3794" y="2529"/>
                  </a:moveTo>
                  <a:cubicBezTo>
                    <a:pt x="5059" y="5058"/>
                    <a:pt x="3794" y="7587"/>
                    <a:pt x="1265" y="8852"/>
                  </a:cubicBezTo>
                  <a:lnTo>
                    <a:pt x="0" y="8852"/>
                  </a:lnTo>
                  <a:lnTo>
                    <a:pt x="232698" y="104958"/>
                  </a:lnTo>
                  <a:lnTo>
                    <a:pt x="244080" y="101164"/>
                  </a:lnTo>
                  <a:lnTo>
                    <a:pt x="246609" y="101164"/>
                  </a:lnTo>
                  <a:lnTo>
                    <a:pt x="247874" y="101164"/>
                  </a:lnTo>
                  <a:lnTo>
                    <a:pt x="247874" y="101164"/>
                  </a:lnTo>
                  <a:lnTo>
                    <a:pt x="3794" y="0"/>
                  </a:lnTo>
                  <a:lnTo>
                    <a:pt x="2529" y="0"/>
                  </a:lnTo>
                  <a:cubicBezTo>
                    <a:pt x="2529" y="0"/>
                    <a:pt x="3794" y="1264"/>
                    <a:pt x="3794" y="2529"/>
                  </a:cubicBez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15" name="CustomShape 145"/>
            <p:cNvSpPr/>
            <p:nvPr/>
          </p:nvSpPr>
          <p:spPr>
            <a:xfrm>
              <a:off x="9858960" y="2426040"/>
              <a:ext cx="11880" cy="11880"/>
            </a:xfrm>
            <a:custGeom>
              <a:avLst/>
              <a:gdLst/>
              <a:ahLst/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16" name="CustomShape 146"/>
            <p:cNvSpPr/>
            <p:nvPr/>
          </p:nvSpPr>
          <p:spPr>
            <a:xfrm>
              <a:off x="9465840" y="2426040"/>
              <a:ext cx="390240" cy="154800"/>
            </a:xfrm>
            <a:custGeom>
              <a:avLst/>
              <a:gdLst/>
              <a:ahLst/>
              <a:rect l="l" t="t" r="r" b="b"/>
              <a:pathLst>
                <a:path w="390780" h="155540">
                  <a:moveTo>
                    <a:pt x="1265" y="146689"/>
                  </a:moveTo>
                  <a:cubicBezTo>
                    <a:pt x="3794" y="147953"/>
                    <a:pt x="5059" y="150482"/>
                    <a:pt x="3794" y="153011"/>
                  </a:cubicBezTo>
                  <a:cubicBezTo>
                    <a:pt x="3794" y="153011"/>
                    <a:pt x="3794" y="153011"/>
                    <a:pt x="3794" y="153011"/>
                  </a:cubicBezTo>
                  <a:cubicBezTo>
                    <a:pt x="3794" y="154276"/>
                    <a:pt x="2529" y="155540"/>
                    <a:pt x="1265" y="155540"/>
                  </a:cubicBezTo>
                  <a:lnTo>
                    <a:pt x="5059" y="154276"/>
                  </a:lnTo>
                  <a:lnTo>
                    <a:pt x="388251" y="10116"/>
                  </a:lnTo>
                  <a:lnTo>
                    <a:pt x="386986" y="5058"/>
                  </a:lnTo>
                  <a:cubicBezTo>
                    <a:pt x="386986" y="2529"/>
                    <a:pt x="388251" y="0"/>
                    <a:pt x="390780" y="0"/>
                  </a:cubicBezTo>
                  <a:lnTo>
                    <a:pt x="390780" y="0"/>
                  </a:lnTo>
                  <a:lnTo>
                    <a:pt x="379399" y="3794"/>
                  </a:lnTo>
                  <a:lnTo>
                    <a:pt x="0" y="147953"/>
                  </a:lnTo>
                  <a:lnTo>
                    <a:pt x="1265" y="147953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17" name="CustomShape 147"/>
            <p:cNvSpPr/>
            <p:nvPr/>
          </p:nvSpPr>
          <p:spPr>
            <a:xfrm>
              <a:off x="9465840" y="2581920"/>
              <a:ext cx="11880" cy="11880"/>
            </a:xfrm>
            <a:custGeom>
              <a:avLst/>
              <a:gdLst/>
              <a:ahLst/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18" name="CustomShape 148"/>
            <p:cNvSpPr/>
            <p:nvPr/>
          </p:nvSpPr>
          <p:spPr>
            <a:xfrm>
              <a:off x="9858960" y="2427480"/>
              <a:ext cx="11880" cy="11880"/>
            </a:xfrm>
            <a:custGeom>
              <a:avLst/>
              <a:gdLst/>
              <a:ahLst/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19" name="CustomShape 149"/>
            <p:cNvSpPr/>
            <p:nvPr/>
          </p:nvSpPr>
          <p:spPr>
            <a:xfrm>
              <a:off x="9860400" y="2428560"/>
              <a:ext cx="11880" cy="11880"/>
            </a:xfrm>
            <a:custGeom>
              <a:avLst/>
              <a:gdLst/>
              <a:ahLst/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20" name="CustomShape 150"/>
            <p:cNvSpPr/>
            <p:nvPr/>
          </p:nvSpPr>
          <p:spPr>
            <a:xfrm>
              <a:off x="9857880" y="2426040"/>
              <a:ext cx="11880" cy="11880"/>
            </a:xfrm>
            <a:custGeom>
              <a:avLst/>
              <a:gdLst/>
              <a:ahLst/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21" name="CustomShape 151"/>
            <p:cNvSpPr/>
            <p:nvPr/>
          </p:nvSpPr>
          <p:spPr>
            <a:xfrm>
              <a:off x="9219240" y="2469240"/>
              <a:ext cx="11880" cy="11880"/>
            </a:xfrm>
            <a:custGeom>
              <a:avLst/>
              <a:gdLst/>
              <a:ahLst/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22" name="CustomShape 152"/>
            <p:cNvSpPr/>
            <p:nvPr/>
          </p:nvSpPr>
          <p:spPr>
            <a:xfrm>
              <a:off x="9219240" y="2470320"/>
              <a:ext cx="11880" cy="360"/>
            </a:xfrm>
            <a:custGeom>
              <a:avLst/>
              <a:gdLst/>
              <a:ahLst/>
              <a:rect l="l" t="t" r="r" b="b"/>
              <a:pathLst>
                <a:path w="12646" h="56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ubicBezTo>
                    <a:pt x="0" y="126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23" name="CustomShape 153"/>
            <p:cNvSpPr/>
            <p:nvPr/>
          </p:nvSpPr>
          <p:spPr>
            <a:xfrm>
              <a:off x="9221760" y="2466720"/>
              <a:ext cx="11880" cy="11880"/>
            </a:xfrm>
            <a:custGeom>
              <a:avLst/>
              <a:gdLst/>
              <a:ahLst/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24" name="CustomShape 154"/>
            <p:cNvSpPr/>
            <p:nvPr/>
          </p:nvSpPr>
          <p:spPr>
            <a:xfrm>
              <a:off x="9220320" y="2467800"/>
              <a:ext cx="11880" cy="11880"/>
            </a:xfrm>
            <a:custGeom>
              <a:avLst/>
              <a:gdLst/>
              <a:ahLst/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25" name="CustomShape 155"/>
            <p:cNvSpPr/>
            <p:nvPr/>
          </p:nvSpPr>
          <p:spPr>
            <a:xfrm>
              <a:off x="9230400" y="2470320"/>
              <a:ext cx="237600" cy="110520"/>
            </a:xfrm>
            <a:custGeom>
              <a:avLst/>
              <a:gdLst/>
              <a:ahLst/>
              <a:rect l="l" t="t" r="r" b="b"/>
              <a:pathLst>
                <a:path w="238252" h="111280">
                  <a:moveTo>
                    <a:pt x="232698" y="111281"/>
                  </a:moveTo>
                  <a:lnTo>
                    <a:pt x="232698" y="111281"/>
                  </a:lnTo>
                  <a:lnTo>
                    <a:pt x="232698" y="111281"/>
                  </a:lnTo>
                  <a:lnTo>
                    <a:pt x="235227" y="111281"/>
                  </a:lnTo>
                  <a:lnTo>
                    <a:pt x="235227" y="111281"/>
                  </a:lnTo>
                  <a:lnTo>
                    <a:pt x="235227" y="111281"/>
                  </a:lnTo>
                  <a:cubicBezTo>
                    <a:pt x="236492" y="111281"/>
                    <a:pt x="237756" y="110017"/>
                    <a:pt x="237756" y="108752"/>
                  </a:cubicBezTo>
                  <a:cubicBezTo>
                    <a:pt x="239021" y="106223"/>
                    <a:pt x="237756" y="103694"/>
                    <a:pt x="235227" y="102429"/>
                  </a:cubicBezTo>
                  <a:cubicBezTo>
                    <a:pt x="235227" y="102429"/>
                    <a:pt x="235227" y="102429"/>
                    <a:pt x="235227" y="102429"/>
                  </a:cubicBezTo>
                  <a:lnTo>
                    <a:pt x="233962" y="101164"/>
                  </a:lnTo>
                  <a:lnTo>
                    <a:pt x="6323" y="0"/>
                  </a:lnTo>
                  <a:lnTo>
                    <a:pt x="0" y="2529"/>
                  </a:lnTo>
                  <a:lnTo>
                    <a:pt x="1265" y="7587"/>
                  </a:lnTo>
                  <a:lnTo>
                    <a:pt x="231433" y="110017"/>
                  </a:lnTo>
                  <a:lnTo>
                    <a:pt x="232698" y="111281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26" name="CustomShape 156"/>
            <p:cNvSpPr/>
            <p:nvPr/>
          </p:nvSpPr>
          <p:spPr>
            <a:xfrm>
              <a:off x="11587680" y="4927320"/>
              <a:ext cx="11880" cy="11880"/>
            </a:xfrm>
            <a:custGeom>
              <a:avLst/>
              <a:gdLst/>
              <a:ahLst/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27" name="CustomShape 157"/>
            <p:cNvSpPr/>
            <p:nvPr/>
          </p:nvSpPr>
          <p:spPr>
            <a:xfrm>
              <a:off x="11590200" y="4930200"/>
              <a:ext cx="24480" cy="16920"/>
            </a:xfrm>
            <a:custGeom>
              <a:avLst/>
              <a:gdLst/>
              <a:ahLst/>
              <a:rect l="l" t="t" r="r" b="b"/>
              <a:pathLst>
                <a:path w="25293" h="17703">
                  <a:moveTo>
                    <a:pt x="10117" y="1265"/>
                  </a:moveTo>
                  <a:lnTo>
                    <a:pt x="10117" y="1265"/>
                  </a:lnTo>
                  <a:lnTo>
                    <a:pt x="5059" y="3794"/>
                  </a:lnTo>
                  <a:cubicBezTo>
                    <a:pt x="3794" y="5058"/>
                    <a:pt x="1265" y="5058"/>
                    <a:pt x="0" y="3794"/>
                  </a:cubicBezTo>
                  <a:lnTo>
                    <a:pt x="0" y="3794"/>
                  </a:lnTo>
                  <a:lnTo>
                    <a:pt x="25293" y="17704"/>
                  </a:lnTo>
                  <a:lnTo>
                    <a:pt x="25293" y="15175"/>
                  </a:lnTo>
                  <a:lnTo>
                    <a:pt x="24028" y="8852"/>
                  </a:lnTo>
                  <a:lnTo>
                    <a:pt x="24028" y="8852"/>
                  </a:lnTo>
                  <a:lnTo>
                    <a:pt x="24028" y="6323"/>
                  </a:lnTo>
                  <a:lnTo>
                    <a:pt x="12647" y="0"/>
                  </a:lnTo>
                  <a:lnTo>
                    <a:pt x="10117" y="1265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28" name="CustomShape 158"/>
            <p:cNvSpPr/>
            <p:nvPr/>
          </p:nvSpPr>
          <p:spPr>
            <a:xfrm>
              <a:off x="11553840" y="4902120"/>
              <a:ext cx="42120" cy="23400"/>
            </a:xfrm>
            <a:custGeom>
              <a:avLst/>
              <a:gdLst/>
              <a:ahLst/>
              <a:rect l="l" t="t" r="r" b="b"/>
              <a:pathLst>
                <a:path w="42998" h="24026">
                  <a:moveTo>
                    <a:pt x="2529" y="7587"/>
                  </a:moveTo>
                  <a:lnTo>
                    <a:pt x="2529" y="7587"/>
                  </a:lnTo>
                  <a:lnTo>
                    <a:pt x="2529" y="7587"/>
                  </a:lnTo>
                  <a:lnTo>
                    <a:pt x="2529" y="7587"/>
                  </a:lnTo>
                  <a:lnTo>
                    <a:pt x="5059" y="8852"/>
                  </a:lnTo>
                  <a:lnTo>
                    <a:pt x="34146" y="24026"/>
                  </a:lnTo>
                  <a:cubicBezTo>
                    <a:pt x="34146" y="24026"/>
                    <a:pt x="35410" y="22762"/>
                    <a:pt x="35410" y="22762"/>
                  </a:cubicBezTo>
                  <a:lnTo>
                    <a:pt x="40469" y="20233"/>
                  </a:lnTo>
                  <a:lnTo>
                    <a:pt x="40469" y="20233"/>
                  </a:lnTo>
                  <a:lnTo>
                    <a:pt x="42998" y="18968"/>
                  </a:lnTo>
                  <a:lnTo>
                    <a:pt x="10117" y="1264"/>
                  </a:lnTo>
                  <a:lnTo>
                    <a:pt x="8853" y="0"/>
                  </a:lnTo>
                  <a:cubicBezTo>
                    <a:pt x="8853" y="2529"/>
                    <a:pt x="7588" y="3794"/>
                    <a:pt x="5059" y="3794"/>
                  </a:cubicBezTo>
                  <a:cubicBezTo>
                    <a:pt x="3794" y="3794"/>
                    <a:pt x="1265" y="3794"/>
                    <a:pt x="0" y="2529"/>
                  </a:cubicBezTo>
                  <a:cubicBezTo>
                    <a:pt x="0" y="3794"/>
                    <a:pt x="0" y="6323"/>
                    <a:pt x="2529" y="7587"/>
                  </a:cubicBez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29" name="CustomShape 159"/>
            <p:cNvSpPr/>
            <p:nvPr/>
          </p:nvSpPr>
          <p:spPr>
            <a:xfrm>
              <a:off x="11587680" y="4922280"/>
              <a:ext cx="10800" cy="10440"/>
            </a:xfrm>
            <a:custGeom>
              <a:avLst/>
              <a:gdLst/>
              <a:ahLst/>
              <a:rect l="l" t="t" r="r" b="b"/>
              <a:pathLst>
                <a:path w="11381" h="11065">
                  <a:moveTo>
                    <a:pt x="0" y="6323"/>
                  </a:moveTo>
                  <a:lnTo>
                    <a:pt x="0" y="6323"/>
                  </a:lnTo>
                  <a:lnTo>
                    <a:pt x="0" y="8852"/>
                  </a:lnTo>
                  <a:cubicBezTo>
                    <a:pt x="0" y="8852"/>
                    <a:pt x="0" y="8852"/>
                    <a:pt x="0" y="10117"/>
                  </a:cubicBezTo>
                  <a:lnTo>
                    <a:pt x="0" y="10117"/>
                  </a:lnTo>
                  <a:lnTo>
                    <a:pt x="0" y="10117"/>
                  </a:lnTo>
                  <a:cubicBezTo>
                    <a:pt x="0" y="10117"/>
                    <a:pt x="0" y="10117"/>
                    <a:pt x="0" y="10117"/>
                  </a:cubicBezTo>
                  <a:lnTo>
                    <a:pt x="1265" y="10117"/>
                  </a:lnTo>
                  <a:cubicBezTo>
                    <a:pt x="2529" y="11381"/>
                    <a:pt x="5059" y="11381"/>
                    <a:pt x="6323" y="10117"/>
                  </a:cubicBezTo>
                  <a:lnTo>
                    <a:pt x="11382" y="7587"/>
                  </a:lnTo>
                  <a:lnTo>
                    <a:pt x="11382" y="7587"/>
                  </a:lnTo>
                  <a:cubicBezTo>
                    <a:pt x="8853" y="8852"/>
                    <a:pt x="6323" y="7587"/>
                    <a:pt x="5059" y="6323"/>
                  </a:cubicBezTo>
                  <a:cubicBezTo>
                    <a:pt x="3794" y="3794"/>
                    <a:pt x="5059" y="1265"/>
                    <a:pt x="7588" y="0"/>
                  </a:cubicBezTo>
                  <a:lnTo>
                    <a:pt x="7588" y="0"/>
                  </a:lnTo>
                  <a:lnTo>
                    <a:pt x="7588" y="0"/>
                  </a:lnTo>
                  <a:lnTo>
                    <a:pt x="2529" y="2529"/>
                  </a:lnTo>
                  <a:cubicBezTo>
                    <a:pt x="2529" y="2529"/>
                    <a:pt x="1265" y="3794"/>
                    <a:pt x="1265" y="3794"/>
                  </a:cubicBezTo>
                  <a:lnTo>
                    <a:pt x="1265" y="3794"/>
                  </a:lnTo>
                  <a:cubicBezTo>
                    <a:pt x="0" y="3794"/>
                    <a:pt x="0" y="6323"/>
                    <a:pt x="0" y="6323"/>
                  </a:cubicBez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30" name="CustomShape 160"/>
            <p:cNvSpPr/>
            <p:nvPr/>
          </p:nvSpPr>
          <p:spPr>
            <a:xfrm>
              <a:off x="12211200" y="3771720"/>
              <a:ext cx="4320" cy="5760"/>
            </a:xfrm>
            <a:custGeom>
              <a:avLst/>
              <a:gdLst/>
              <a:ahLst/>
              <a:rect l="l" t="t" r="r" b="b"/>
              <a:pathLst>
                <a:path w="5058" h="6322">
                  <a:moveTo>
                    <a:pt x="3794" y="3794"/>
                  </a:moveTo>
                  <a:lnTo>
                    <a:pt x="3794" y="3794"/>
                  </a:lnTo>
                  <a:lnTo>
                    <a:pt x="3794" y="3794"/>
                  </a:lnTo>
                  <a:lnTo>
                    <a:pt x="3794" y="3794"/>
                  </a:lnTo>
                  <a:lnTo>
                    <a:pt x="5059" y="5059"/>
                  </a:lnTo>
                  <a:lnTo>
                    <a:pt x="5059" y="6323"/>
                  </a:lnTo>
                  <a:lnTo>
                    <a:pt x="5059" y="6323"/>
                  </a:lnTo>
                  <a:lnTo>
                    <a:pt x="5059" y="0"/>
                  </a:lnTo>
                  <a:lnTo>
                    <a:pt x="0" y="2529"/>
                  </a:lnTo>
                  <a:lnTo>
                    <a:pt x="3794" y="3794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31" name="CustomShape 161"/>
            <p:cNvSpPr/>
            <p:nvPr/>
          </p:nvSpPr>
          <p:spPr>
            <a:xfrm>
              <a:off x="11670120" y="5284080"/>
              <a:ext cx="75240" cy="52560"/>
            </a:xfrm>
            <a:custGeom>
              <a:avLst/>
              <a:gdLst/>
              <a:ahLst/>
              <a:rect l="l" t="t" r="r" b="b"/>
              <a:pathLst>
                <a:path w="75879" h="53111">
                  <a:moveTo>
                    <a:pt x="73350" y="46789"/>
                  </a:moveTo>
                  <a:lnTo>
                    <a:pt x="72086" y="37937"/>
                  </a:lnTo>
                  <a:lnTo>
                    <a:pt x="3794" y="0"/>
                  </a:lnTo>
                  <a:lnTo>
                    <a:pt x="3794" y="2529"/>
                  </a:lnTo>
                  <a:lnTo>
                    <a:pt x="3794" y="2529"/>
                  </a:lnTo>
                  <a:cubicBezTo>
                    <a:pt x="3794" y="2529"/>
                    <a:pt x="3794" y="2529"/>
                    <a:pt x="3794" y="3794"/>
                  </a:cubicBezTo>
                  <a:cubicBezTo>
                    <a:pt x="3794" y="3794"/>
                    <a:pt x="3794" y="3794"/>
                    <a:pt x="3794" y="5058"/>
                  </a:cubicBezTo>
                  <a:cubicBezTo>
                    <a:pt x="3794" y="5058"/>
                    <a:pt x="3794" y="5058"/>
                    <a:pt x="3794" y="6323"/>
                  </a:cubicBezTo>
                  <a:cubicBezTo>
                    <a:pt x="3794" y="6323"/>
                    <a:pt x="3794" y="6323"/>
                    <a:pt x="3794" y="7587"/>
                  </a:cubicBezTo>
                  <a:lnTo>
                    <a:pt x="3794" y="7587"/>
                  </a:lnTo>
                  <a:lnTo>
                    <a:pt x="2529" y="8852"/>
                  </a:lnTo>
                  <a:lnTo>
                    <a:pt x="2529" y="8852"/>
                  </a:lnTo>
                  <a:lnTo>
                    <a:pt x="0" y="10117"/>
                  </a:lnTo>
                  <a:lnTo>
                    <a:pt x="75880" y="53112"/>
                  </a:lnTo>
                  <a:lnTo>
                    <a:pt x="75880" y="53112"/>
                  </a:lnTo>
                  <a:lnTo>
                    <a:pt x="75880" y="53112"/>
                  </a:lnTo>
                  <a:lnTo>
                    <a:pt x="75880" y="53112"/>
                  </a:lnTo>
                  <a:lnTo>
                    <a:pt x="75880" y="53112"/>
                  </a:lnTo>
                  <a:lnTo>
                    <a:pt x="75880" y="53112"/>
                  </a:lnTo>
                  <a:lnTo>
                    <a:pt x="75880" y="53112"/>
                  </a:lnTo>
                  <a:lnTo>
                    <a:pt x="75880" y="53112"/>
                  </a:lnTo>
                  <a:cubicBezTo>
                    <a:pt x="75880" y="53112"/>
                    <a:pt x="75880" y="53112"/>
                    <a:pt x="75880" y="51847"/>
                  </a:cubicBezTo>
                  <a:lnTo>
                    <a:pt x="73350" y="46789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32" name="CustomShape 162"/>
            <p:cNvSpPr/>
            <p:nvPr/>
          </p:nvSpPr>
          <p:spPr>
            <a:xfrm>
              <a:off x="11409480" y="3569400"/>
              <a:ext cx="11880" cy="11880"/>
            </a:xfrm>
            <a:custGeom>
              <a:avLst/>
              <a:gdLst/>
              <a:ahLst/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33" name="CustomShape 163"/>
            <p:cNvSpPr/>
            <p:nvPr/>
          </p:nvSpPr>
          <p:spPr>
            <a:xfrm>
              <a:off x="11410920" y="3567960"/>
              <a:ext cx="11880" cy="11880"/>
            </a:xfrm>
            <a:custGeom>
              <a:avLst/>
              <a:gdLst/>
              <a:ahLst/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34" name="CustomShape 164"/>
            <p:cNvSpPr/>
            <p:nvPr/>
          </p:nvSpPr>
          <p:spPr>
            <a:xfrm>
              <a:off x="11408400" y="3571920"/>
              <a:ext cx="11880" cy="11880"/>
            </a:xfrm>
            <a:custGeom>
              <a:avLst/>
              <a:gdLst/>
              <a:ahLst/>
              <a:rect l="l" t="t" r="r" b="b"/>
              <a:pathLst>
                <a:path w="12646" h="1264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35" name="CustomShape 165"/>
            <p:cNvSpPr/>
            <p:nvPr/>
          </p:nvSpPr>
          <p:spPr>
            <a:xfrm>
              <a:off x="11418480" y="3571920"/>
              <a:ext cx="75240" cy="39600"/>
            </a:xfrm>
            <a:custGeom>
              <a:avLst/>
              <a:gdLst/>
              <a:ahLst/>
              <a:rect l="l" t="t" r="r" b="b"/>
              <a:pathLst>
                <a:path w="75879" h="40465">
                  <a:moveTo>
                    <a:pt x="0" y="7587"/>
                  </a:moveTo>
                  <a:lnTo>
                    <a:pt x="72086" y="40466"/>
                  </a:lnTo>
                  <a:lnTo>
                    <a:pt x="72086" y="37937"/>
                  </a:lnTo>
                  <a:lnTo>
                    <a:pt x="72086" y="37937"/>
                  </a:lnTo>
                  <a:cubicBezTo>
                    <a:pt x="72086" y="37937"/>
                    <a:pt x="72086" y="36672"/>
                    <a:pt x="72086" y="36672"/>
                  </a:cubicBezTo>
                  <a:cubicBezTo>
                    <a:pt x="72086" y="36672"/>
                    <a:pt x="72086" y="36672"/>
                    <a:pt x="72086" y="35407"/>
                  </a:cubicBezTo>
                  <a:lnTo>
                    <a:pt x="72086" y="34143"/>
                  </a:lnTo>
                  <a:lnTo>
                    <a:pt x="73350" y="34143"/>
                  </a:lnTo>
                  <a:lnTo>
                    <a:pt x="74615" y="34143"/>
                  </a:lnTo>
                  <a:lnTo>
                    <a:pt x="74615" y="34143"/>
                  </a:lnTo>
                  <a:lnTo>
                    <a:pt x="75880" y="32879"/>
                  </a:lnTo>
                  <a:lnTo>
                    <a:pt x="6323" y="0"/>
                  </a:lnTo>
                  <a:lnTo>
                    <a:pt x="0" y="2529"/>
                  </a:lnTo>
                  <a:lnTo>
                    <a:pt x="0" y="7587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36" name="CustomShape 166"/>
            <p:cNvSpPr/>
            <p:nvPr/>
          </p:nvSpPr>
          <p:spPr>
            <a:xfrm>
              <a:off x="11589120" y="5283000"/>
              <a:ext cx="85320" cy="48240"/>
            </a:xfrm>
            <a:custGeom>
              <a:avLst/>
              <a:gdLst/>
              <a:ahLst/>
              <a:rect l="l" t="t" r="r" b="b"/>
              <a:pathLst>
                <a:path w="85997" h="49001">
                  <a:moveTo>
                    <a:pt x="77144" y="3794"/>
                  </a:moveTo>
                  <a:lnTo>
                    <a:pt x="77144" y="0"/>
                  </a:lnTo>
                  <a:lnTo>
                    <a:pt x="3794" y="40466"/>
                  </a:lnTo>
                  <a:lnTo>
                    <a:pt x="1265" y="41731"/>
                  </a:lnTo>
                  <a:lnTo>
                    <a:pt x="1265" y="41731"/>
                  </a:lnTo>
                  <a:lnTo>
                    <a:pt x="1265" y="41731"/>
                  </a:lnTo>
                  <a:lnTo>
                    <a:pt x="0" y="41731"/>
                  </a:lnTo>
                  <a:cubicBezTo>
                    <a:pt x="0" y="41731"/>
                    <a:pt x="0" y="41731"/>
                    <a:pt x="0" y="42995"/>
                  </a:cubicBezTo>
                  <a:lnTo>
                    <a:pt x="0" y="44259"/>
                  </a:lnTo>
                  <a:lnTo>
                    <a:pt x="0" y="45524"/>
                  </a:lnTo>
                  <a:cubicBezTo>
                    <a:pt x="0" y="45524"/>
                    <a:pt x="0" y="45524"/>
                    <a:pt x="0" y="46789"/>
                  </a:cubicBezTo>
                  <a:cubicBezTo>
                    <a:pt x="0" y="48053"/>
                    <a:pt x="0" y="46789"/>
                    <a:pt x="0" y="46789"/>
                  </a:cubicBezTo>
                  <a:lnTo>
                    <a:pt x="0" y="46789"/>
                  </a:lnTo>
                  <a:lnTo>
                    <a:pt x="1265" y="48053"/>
                  </a:lnTo>
                  <a:lnTo>
                    <a:pt x="1265" y="48053"/>
                  </a:lnTo>
                  <a:cubicBezTo>
                    <a:pt x="2529" y="49318"/>
                    <a:pt x="5059" y="49318"/>
                    <a:pt x="6323" y="48053"/>
                  </a:cubicBezTo>
                  <a:lnTo>
                    <a:pt x="13911" y="44259"/>
                  </a:lnTo>
                  <a:lnTo>
                    <a:pt x="83468" y="6323"/>
                  </a:lnTo>
                  <a:lnTo>
                    <a:pt x="85997" y="5059"/>
                  </a:lnTo>
                  <a:lnTo>
                    <a:pt x="85997" y="5059"/>
                  </a:lnTo>
                  <a:cubicBezTo>
                    <a:pt x="85997" y="5059"/>
                    <a:pt x="84732" y="5059"/>
                    <a:pt x="84732" y="5059"/>
                  </a:cubicBezTo>
                  <a:cubicBezTo>
                    <a:pt x="80938" y="7587"/>
                    <a:pt x="78409" y="6323"/>
                    <a:pt x="77144" y="3794"/>
                  </a:cubicBezTo>
                  <a:cubicBezTo>
                    <a:pt x="77144" y="3794"/>
                    <a:pt x="77144" y="3794"/>
                    <a:pt x="77144" y="3794"/>
                  </a:cubicBez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37" name="CustomShape 167"/>
            <p:cNvSpPr/>
            <p:nvPr/>
          </p:nvSpPr>
          <p:spPr>
            <a:xfrm>
              <a:off x="11601720" y="1398240"/>
              <a:ext cx="354600" cy="132120"/>
            </a:xfrm>
            <a:custGeom>
              <a:avLst/>
              <a:gdLst/>
              <a:ahLst/>
              <a:rect l="l" t="t" r="r" b="b"/>
              <a:pathLst>
                <a:path w="355370" h="132778">
                  <a:moveTo>
                    <a:pt x="0" y="128985"/>
                  </a:moveTo>
                  <a:lnTo>
                    <a:pt x="2529" y="128985"/>
                  </a:lnTo>
                  <a:lnTo>
                    <a:pt x="15176" y="132778"/>
                  </a:lnTo>
                  <a:lnTo>
                    <a:pt x="355370" y="8852"/>
                  </a:lnTo>
                  <a:lnTo>
                    <a:pt x="354105" y="8852"/>
                  </a:lnTo>
                  <a:cubicBezTo>
                    <a:pt x="351576" y="7587"/>
                    <a:pt x="350311" y="5058"/>
                    <a:pt x="350311" y="3794"/>
                  </a:cubicBezTo>
                  <a:cubicBezTo>
                    <a:pt x="350311" y="2529"/>
                    <a:pt x="351576" y="1265"/>
                    <a:pt x="354105" y="0"/>
                  </a:cubicBezTo>
                  <a:lnTo>
                    <a:pt x="354105" y="0"/>
                  </a:lnTo>
                  <a:lnTo>
                    <a:pt x="0" y="128985"/>
                  </a:lnTo>
                  <a:lnTo>
                    <a:pt x="0" y="128985"/>
                  </a:lnTo>
                  <a:lnTo>
                    <a:pt x="0" y="128985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38" name="CustomShape 168"/>
            <p:cNvSpPr/>
            <p:nvPr/>
          </p:nvSpPr>
          <p:spPr>
            <a:xfrm>
              <a:off x="11598120" y="1530720"/>
              <a:ext cx="11880" cy="11880"/>
            </a:xfrm>
            <a:custGeom>
              <a:avLst/>
              <a:gdLst/>
              <a:ahLst/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39" name="CustomShape 169"/>
            <p:cNvSpPr/>
            <p:nvPr/>
          </p:nvSpPr>
          <p:spPr>
            <a:xfrm>
              <a:off x="11599200" y="1529640"/>
              <a:ext cx="11880" cy="11880"/>
            </a:xfrm>
            <a:custGeom>
              <a:avLst/>
              <a:gdLst/>
              <a:ahLst/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40" name="CustomShape 170"/>
            <p:cNvSpPr/>
            <p:nvPr/>
          </p:nvSpPr>
          <p:spPr>
            <a:xfrm>
              <a:off x="11600640" y="1528200"/>
              <a:ext cx="11880" cy="11880"/>
            </a:xfrm>
            <a:custGeom>
              <a:avLst/>
              <a:gdLst/>
              <a:ahLst/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41" name="CustomShape 171"/>
            <p:cNvSpPr/>
            <p:nvPr/>
          </p:nvSpPr>
          <p:spPr>
            <a:xfrm>
              <a:off x="11600640" y="1528200"/>
              <a:ext cx="11880" cy="11880"/>
            </a:xfrm>
            <a:custGeom>
              <a:avLst/>
              <a:gdLst/>
              <a:ahLst/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42" name="CustomShape 172"/>
            <p:cNvSpPr/>
            <p:nvPr/>
          </p:nvSpPr>
          <p:spPr>
            <a:xfrm>
              <a:off x="11599200" y="1528200"/>
              <a:ext cx="360" cy="11880"/>
            </a:xfrm>
            <a:custGeom>
              <a:avLst/>
              <a:gdLst/>
              <a:ahLst/>
              <a:rect l="l" t="t" r="r" b="b"/>
              <a:pathLst>
                <a:path w="562" h="12645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1265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43" name="CustomShape 173"/>
            <p:cNvSpPr/>
            <p:nvPr/>
          </p:nvSpPr>
          <p:spPr>
            <a:xfrm>
              <a:off x="11598120" y="1530720"/>
              <a:ext cx="11880" cy="11880"/>
            </a:xfrm>
            <a:custGeom>
              <a:avLst/>
              <a:gdLst/>
              <a:ahLst/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44" name="CustomShape 174"/>
            <p:cNvSpPr/>
            <p:nvPr/>
          </p:nvSpPr>
          <p:spPr>
            <a:xfrm>
              <a:off x="11598120" y="1532160"/>
              <a:ext cx="11880" cy="11880"/>
            </a:xfrm>
            <a:custGeom>
              <a:avLst/>
              <a:gdLst/>
              <a:ahLst/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45" name="CustomShape 175"/>
            <p:cNvSpPr/>
            <p:nvPr/>
          </p:nvSpPr>
          <p:spPr>
            <a:xfrm>
              <a:off x="11604240" y="1527120"/>
              <a:ext cx="613800" cy="196560"/>
            </a:xfrm>
            <a:custGeom>
              <a:avLst/>
              <a:gdLst/>
              <a:ahLst/>
              <a:rect l="l" t="t" r="r" b="b"/>
              <a:pathLst>
                <a:path w="614625" h="197270">
                  <a:moveTo>
                    <a:pt x="0" y="0"/>
                  </a:moveTo>
                  <a:lnTo>
                    <a:pt x="0" y="0"/>
                  </a:lnTo>
                  <a:cubicBezTo>
                    <a:pt x="1265" y="0"/>
                    <a:pt x="2529" y="2529"/>
                    <a:pt x="3794" y="3794"/>
                  </a:cubicBezTo>
                  <a:lnTo>
                    <a:pt x="5059" y="11381"/>
                  </a:lnTo>
                  <a:lnTo>
                    <a:pt x="614626" y="197271"/>
                  </a:lnTo>
                  <a:lnTo>
                    <a:pt x="614626" y="187154"/>
                  </a:lnTo>
                  <a:lnTo>
                    <a:pt x="13911" y="37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46" name="CustomShape 176"/>
            <p:cNvSpPr/>
            <p:nvPr/>
          </p:nvSpPr>
          <p:spPr>
            <a:xfrm>
              <a:off x="12053160" y="2250360"/>
              <a:ext cx="166320" cy="75600"/>
            </a:xfrm>
            <a:custGeom>
              <a:avLst/>
              <a:gdLst/>
              <a:ahLst/>
              <a:rect l="l" t="t" r="r" b="b"/>
              <a:pathLst>
                <a:path w="166935" h="76369">
                  <a:moveTo>
                    <a:pt x="0" y="72080"/>
                  </a:moveTo>
                  <a:cubicBezTo>
                    <a:pt x="0" y="72080"/>
                    <a:pt x="0" y="73344"/>
                    <a:pt x="0" y="73344"/>
                  </a:cubicBezTo>
                  <a:cubicBezTo>
                    <a:pt x="1265" y="75873"/>
                    <a:pt x="3794" y="77138"/>
                    <a:pt x="6323" y="75873"/>
                  </a:cubicBezTo>
                  <a:lnTo>
                    <a:pt x="10117" y="74609"/>
                  </a:lnTo>
                  <a:lnTo>
                    <a:pt x="166935" y="10116"/>
                  </a:lnTo>
                  <a:lnTo>
                    <a:pt x="166935" y="0"/>
                  </a:lnTo>
                  <a:lnTo>
                    <a:pt x="5059" y="67022"/>
                  </a:lnTo>
                  <a:lnTo>
                    <a:pt x="2529" y="68286"/>
                  </a:lnTo>
                  <a:lnTo>
                    <a:pt x="2529" y="68286"/>
                  </a:lnTo>
                  <a:lnTo>
                    <a:pt x="1265" y="69551"/>
                  </a:lnTo>
                  <a:cubicBezTo>
                    <a:pt x="1265" y="69551"/>
                    <a:pt x="1265" y="69551"/>
                    <a:pt x="1265" y="69551"/>
                  </a:cubicBezTo>
                  <a:cubicBezTo>
                    <a:pt x="1265" y="69551"/>
                    <a:pt x="1265" y="69551"/>
                    <a:pt x="1265" y="70815"/>
                  </a:cubicBezTo>
                  <a:lnTo>
                    <a:pt x="1265" y="72080"/>
                  </a:lnTo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47" name="CustomShape 177"/>
            <p:cNvSpPr/>
            <p:nvPr/>
          </p:nvSpPr>
          <p:spPr>
            <a:xfrm>
              <a:off x="12070800" y="5863320"/>
              <a:ext cx="144720" cy="96480"/>
            </a:xfrm>
            <a:custGeom>
              <a:avLst/>
              <a:gdLst/>
              <a:ahLst/>
              <a:rect l="l" t="t" r="r" b="b"/>
              <a:pathLst>
                <a:path w="145436" h="97370">
                  <a:moveTo>
                    <a:pt x="0" y="88519"/>
                  </a:moveTo>
                  <a:lnTo>
                    <a:pt x="2529" y="89783"/>
                  </a:lnTo>
                  <a:cubicBezTo>
                    <a:pt x="5059" y="91048"/>
                    <a:pt x="5059" y="93577"/>
                    <a:pt x="3794" y="96106"/>
                  </a:cubicBezTo>
                  <a:cubicBezTo>
                    <a:pt x="3794" y="96106"/>
                    <a:pt x="3794" y="96106"/>
                    <a:pt x="3794" y="96106"/>
                  </a:cubicBezTo>
                  <a:cubicBezTo>
                    <a:pt x="3794" y="97371"/>
                    <a:pt x="2529" y="97371"/>
                    <a:pt x="1265" y="97371"/>
                  </a:cubicBezTo>
                  <a:lnTo>
                    <a:pt x="1265" y="97371"/>
                  </a:lnTo>
                  <a:lnTo>
                    <a:pt x="1265" y="97371"/>
                  </a:lnTo>
                  <a:lnTo>
                    <a:pt x="1265" y="97371"/>
                  </a:lnTo>
                  <a:lnTo>
                    <a:pt x="145436" y="11381"/>
                  </a:lnTo>
                  <a:lnTo>
                    <a:pt x="145436" y="0"/>
                  </a:lnTo>
                  <a:lnTo>
                    <a:pt x="2529" y="84725"/>
                  </a:lnTo>
                  <a:lnTo>
                    <a:pt x="0" y="88519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48" name="CustomShape 178"/>
            <p:cNvSpPr/>
            <p:nvPr/>
          </p:nvSpPr>
          <p:spPr>
            <a:xfrm>
              <a:off x="12070800" y="5961960"/>
              <a:ext cx="11880" cy="11880"/>
            </a:xfrm>
            <a:custGeom>
              <a:avLst/>
              <a:gdLst/>
              <a:ahLst/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49" name="CustomShape 179"/>
            <p:cNvSpPr/>
            <p:nvPr/>
          </p:nvSpPr>
          <p:spPr>
            <a:xfrm>
              <a:off x="12069720" y="5961960"/>
              <a:ext cx="11880" cy="11880"/>
            </a:xfrm>
            <a:custGeom>
              <a:avLst/>
              <a:gdLst/>
              <a:ahLst/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50" name="CustomShape 180"/>
            <p:cNvSpPr/>
            <p:nvPr/>
          </p:nvSpPr>
          <p:spPr>
            <a:xfrm>
              <a:off x="11289240" y="5492880"/>
              <a:ext cx="783720" cy="470880"/>
            </a:xfrm>
            <a:custGeom>
              <a:avLst/>
              <a:gdLst/>
              <a:ahLst/>
              <a:rect l="l" t="t" r="r" b="b"/>
              <a:pathLst>
                <a:path w="784614" h="471679">
                  <a:moveTo>
                    <a:pt x="3794" y="0"/>
                  </a:moveTo>
                  <a:lnTo>
                    <a:pt x="3794" y="2529"/>
                  </a:lnTo>
                  <a:lnTo>
                    <a:pt x="3794" y="2529"/>
                  </a:lnTo>
                  <a:cubicBezTo>
                    <a:pt x="3794" y="2529"/>
                    <a:pt x="3794" y="3794"/>
                    <a:pt x="3794" y="3794"/>
                  </a:cubicBezTo>
                  <a:lnTo>
                    <a:pt x="3794" y="5058"/>
                  </a:lnTo>
                  <a:lnTo>
                    <a:pt x="3794" y="6323"/>
                  </a:lnTo>
                  <a:lnTo>
                    <a:pt x="3794" y="7587"/>
                  </a:lnTo>
                  <a:lnTo>
                    <a:pt x="3794" y="7587"/>
                  </a:lnTo>
                  <a:lnTo>
                    <a:pt x="2529" y="8852"/>
                  </a:lnTo>
                  <a:lnTo>
                    <a:pt x="2529" y="8852"/>
                  </a:lnTo>
                  <a:lnTo>
                    <a:pt x="0" y="10117"/>
                  </a:lnTo>
                  <a:lnTo>
                    <a:pt x="777767" y="471680"/>
                  </a:lnTo>
                  <a:lnTo>
                    <a:pt x="777767" y="471680"/>
                  </a:lnTo>
                  <a:lnTo>
                    <a:pt x="779032" y="471680"/>
                  </a:lnTo>
                  <a:lnTo>
                    <a:pt x="780296" y="471680"/>
                  </a:lnTo>
                  <a:lnTo>
                    <a:pt x="781561" y="471680"/>
                  </a:lnTo>
                  <a:lnTo>
                    <a:pt x="781561" y="471680"/>
                  </a:lnTo>
                  <a:cubicBezTo>
                    <a:pt x="782826" y="471680"/>
                    <a:pt x="782826" y="470415"/>
                    <a:pt x="784090" y="470415"/>
                  </a:cubicBezTo>
                  <a:cubicBezTo>
                    <a:pt x="785355" y="467886"/>
                    <a:pt x="784090" y="465357"/>
                    <a:pt x="782826" y="464092"/>
                  </a:cubicBezTo>
                  <a:cubicBezTo>
                    <a:pt x="782826" y="464092"/>
                    <a:pt x="782826" y="464092"/>
                    <a:pt x="782826" y="464092"/>
                  </a:cubicBezTo>
                  <a:lnTo>
                    <a:pt x="780296" y="462828"/>
                  </a:lnTo>
                  <a:lnTo>
                    <a:pt x="775238" y="456505"/>
                  </a:lnTo>
                  <a:lnTo>
                    <a:pt x="3794" y="0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51" name="CustomShape 181"/>
            <p:cNvSpPr/>
            <p:nvPr/>
          </p:nvSpPr>
          <p:spPr>
            <a:xfrm>
              <a:off x="10605240" y="5866920"/>
              <a:ext cx="11880" cy="11880"/>
            </a:xfrm>
            <a:custGeom>
              <a:avLst/>
              <a:gdLst/>
              <a:ahLst/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52" name="CustomShape 182"/>
            <p:cNvSpPr/>
            <p:nvPr/>
          </p:nvSpPr>
          <p:spPr>
            <a:xfrm>
              <a:off x="10603800" y="5868360"/>
              <a:ext cx="11880" cy="11880"/>
            </a:xfrm>
            <a:custGeom>
              <a:avLst/>
              <a:gdLst/>
              <a:ahLst/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53" name="CustomShape 183"/>
            <p:cNvSpPr/>
            <p:nvPr/>
          </p:nvSpPr>
          <p:spPr>
            <a:xfrm>
              <a:off x="10613880" y="5868360"/>
              <a:ext cx="1121040" cy="734040"/>
            </a:xfrm>
            <a:custGeom>
              <a:avLst/>
              <a:gdLst/>
              <a:ahLst/>
              <a:rect l="l" t="t" r="r" b="b"/>
              <a:pathLst>
                <a:path w="1121754" h="734707">
                  <a:moveTo>
                    <a:pt x="1265" y="10116"/>
                  </a:moveTo>
                  <a:lnTo>
                    <a:pt x="1117961" y="733443"/>
                  </a:lnTo>
                  <a:lnTo>
                    <a:pt x="1119225" y="734707"/>
                  </a:lnTo>
                  <a:lnTo>
                    <a:pt x="1119225" y="734707"/>
                  </a:lnTo>
                  <a:cubicBezTo>
                    <a:pt x="1116696" y="733443"/>
                    <a:pt x="1116696" y="730913"/>
                    <a:pt x="1116696" y="728384"/>
                  </a:cubicBezTo>
                  <a:cubicBezTo>
                    <a:pt x="1116696" y="727120"/>
                    <a:pt x="1117961" y="727120"/>
                    <a:pt x="1119225" y="725855"/>
                  </a:cubicBezTo>
                  <a:lnTo>
                    <a:pt x="1121755" y="724590"/>
                  </a:lnTo>
                  <a:lnTo>
                    <a:pt x="3794" y="0"/>
                  </a:lnTo>
                  <a:lnTo>
                    <a:pt x="0" y="2529"/>
                  </a:lnTo>
                  <a:lnTo>
                    <a:pt x="1265" y="10116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54" name="CustomShape 184"/>
            <p:cNvSpPr/>
            <p:nvPr/>
          </p:nvSpPr>
          <p:spPr>
            <a:xfrm>
              <a:off x="11730600" y="6298200"/>
              <a:ext cx="484920" cy="305280"/>
            </a:xfrm>
            <a:custGeom>
              <a:avLst/>
              <a:gdLst/>
              <a:ahLst/>
              <a:rect l="l" t="t" r="r" b="b"/>
              <a:pathLst>
                <a:path w="485630" h="306022">
                  <a:moveTo>
                    <a:pt x="2529" y="297171"/>
                  </a:moveTo>
                  <a:cubicBezTo>
                    <a:pt x="0" y="298435"/>
                    <a:pt x="0" y="300964"/>
                    <a:pt x="0" y="303493"/>
                  </a:cubicBezTo>
                  <a:cubicBezTo>
                    <a:pt x="0" y="304758"/>
                    <a:pt x="1265" y="304758"/>
                    <a:pt x="2529" y="306022"/>
                  </a:cubicBezTo>
                  <a:lnTo>
                    <a:pt x="3794" y="306022"/>
                  </a:lnTo>
                  <a:lnTo>
                    <a:pt x="5059" y="306022"/>
                  </a:lnTo>
                  <a:lnTo>
                    <a:pt x="6323" y="306022"/>
                  </a:lnTo>
                  <a:lnTo>
                    <a:pt x="6323" y="306022"/>
                  </a:lnTo>
                  <a:lnTo>
                    <a:pt x="6323" y="306022"/>
                  </a:lnTo>
                  <a:lnTo>
                    <a:pt x="8852" y="304758"/>
                  </a:lnTo>
                  <a:lnTo>
                    <a:pt x="485630" y="11381"/>
                  </a:lnTo>
                  <a:lnTo>
                    <a:pt x="485630" y="0"/>
                  </a:lnTo>
                  <a:lnTo>
                    <a:pt x="5059" y="295906"/>
                  </a:lnTo>
                  <a:lnTo>
                    <a:pt x="2529" y="297171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55" name="CustomShape 185"/>
            <p:cNvSpPr/>
            <p:nvPr/>
          </p:nvSpPr>
          <p:spPr>
            <a:xfrm>
              <a:off x="11899080" y="5244840"/>
              <a:ext cx="319320" cy="181440"/>
            </a:xfrm>
            <a:custGeom>
              <a:avLst/>
              <a:gdLst/>
              <a:ahLst/>
              <a:rect l="l" t="t" r="r" b="b"/>
              <a:pathLst>
                <a:path w="319959" h="182096">
                  <a:moveTo>
                    <a:pt x="3794" y="2529"/>
                  </a:moveTo>
                  <a:lnTo>
                    <a:pt x="3794" y="2529"/>
                  </a:lnTo>
                  <a:cubicBezTo>
                    <a:pt x="3794" y="2529"/>
                    <a:pt x="3794" y="3794"/>
                    <a:pt x="3794" y="3794"/>
                  </a:cubicBezTo>
                  <a:lnTo>
                    <a:pt x="3794" y="3794"/>
                  </a:lnTo>
                  <a:lnTo>
                    <a:pt x="3794" y="5059"/>
                  </a:lnTo>
                  <a:lnTo>
                    <a:pt x="3794" y="5059"/>
                  </a:lnTo>
                  <a:lnTo>
                    <a:pt x="3794" y="5059"/>
                  </a:lnTo>
                  <a:cubicBezTo>
                    <a:pt x="3794" y="5059"/>
                    <a:pt x="3794" y="5059"/>
                    <a:pt x="2529" y="5059"/>
                  </a:cubicBezTo>
                  <a:lnTo>
                    <a:pt x="2529" y="5059"/>
                  </a:lnTo>
                  <a:lnTo>
                    <a:pt x="0" y="6323"/>
                  </a:lnTo>
                  <a:lnTo>
                    <a:pt x="319960" y="182096"/>
                  </a:lnTo>
                  <a:lnTo>
                    <a:pt x="319960" y="173244"/>
                  </a:lnTo>
                  <a:lnTo>
                    <a:pt x="5059" y="0"/>
                  </a:lnTo>
                  <a:lnTo>
                    <a:pt x="3794" y="2529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56" name="CustomShape 186"/>
            <p:cNvSpPr/>
            <p:nvPr/>
          </p:nvSpPr>
          <p:spPr>
            <a:xfrm>
              <a:off x="11657520" y="3528720"/>
              <a:ext cx="11880" cy="11880"/>
            </a:xfrm>
            <a:custGeom>
              <a:avLst/>
              <a:gdLst/>
              <a:ahLst/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57" name="CustomShape 187"/>
            <p:cNvSpPr/>
            <p:nvPr/>
          </p:nvSpPr>
          <p:spPr>
            <a:xfrm>
              <a:off x="11658600" y="3526200"/>
              <a:ext cx="554400" cy="252360"/>
            </a:xfrm>
            <a:custGeom>
              <a:avLst/>
              <a:gdLst/>
              <a:ahLst/>
              <a:rect l="l" t="t" r="r" b="b"/>
              <a:pathLst>
                <a:path w="555186" h="252911">
                  <a:moveTo>
                    <a:pt x="1265" y="3794"/>
                  </a:moveTo>
                  <a:lnTo>
                    <a:pt x="1265" y="3794"/>
                  </a:lnTo>
                  <a:lnTo>
                    <a:pt x="1265" y="3794"/>
                  </a:lnTo>
                  <a:lnTo>
                    <a:pt x="1265" y="3794"/>
                  </a:lnTo>
                  <a:cubicBezTo>
                    <a:pt x="1265" y="5058"/>
                    <a:pt x="1265" y="5058"/>
                    <a:pt x="1265" y="5058"/>
                  </a:cubicBezTo>
                  <a:cubicBezTo>
                    <a:pt x="1265" y="5058"/>
                    <a:pt x="1265" y="5058"/>
                    <a:pt x="1265" y="5058"/>
                  </a:cubicBezTo>
                  <a:lnTo>
                    <a:pt x="2529" y="12646"/>
                  </a:lnTo>
                  <a:lnTo>
                    <a:pt x="548863" y="252911"/>
                  </a:lnTo>
                  <a:lnTo>
                    <a:pt x="548863" y="250382"/>
                  </a:lnTo>
                  <a:cubicBezTo>
                    <a:pt x="548863" y="247853"/>
                    <a:pt x="550128" y="245324"/>
                    <a:pt x="552657" y="245324"/>
                  </a:cubicBezTo>
                  <a:cubicBezTo>
                    <a:pt x="553922" y="245324"/>
                    <a:pt x="555186" y="245324"/>
                    <a:pt x="555186" y="245324"/>
                  </a:cubicBezTo>
                  <a:lnTo>
                    <a:pt x="555186" y="245324"/>
                  </a:lnTo>
                  <a:lnTo>
                    <a:pt x="553922" y="24406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265" y="3794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58" name="CustomShape 188"/>
            <p:cNvSpPr/>
            <p:nvPr/>
          </p:nvSpPr>
          <p:spPr>
            <a:xfrm>
              <a:off x="11656080" y="3530160"/>
              <a:ext cx="11880" cy="11880"/>
            </a:xfrm>
            <a:custGeom>
              <a:avLst/>
              <a:gdLst/>
              <a:ahLst/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59" name="CustomShape 189"/>
            <p:cNvSpPr/>
            <p:nvPr/>
          </p:nvSpPr>
          <p:spPr>
            <a:xfrm>
              <a:off x="12210120" y="3776040"/>
              <a:ext cx="8280" cy="80640"/>
            </a:xfrm>
            <a:custGeom>
              <a:avLst/>
              <a:gdLst/>
              <a:ahLst/>
              <a:rect l="l" t="t" r="r" b="b"/>
              <a:pathLst>
                <a:path w="8852" h="81493">
                  <a:moveTo>
                    <a:pt x="7588" y="1826"/>
                  </a:moveTo>
                  <a:lnTo>
                    <a:pt x="7588" y="1826"/>
                  </a:lnTo>
                  <a:lnTo>
                    <a:pt x="7588" y="562"/>
                  </a:lnTo>
                  <a:lnTo>
                    <a:pt x="7588" y="562"/>
                  </a:lnTo>
                  <a:lnTo>
                    <a:pt x="6323" y="562"/>
                  </a:lnTo>
                  <a:cubicBezTo>
                    <a:pt x="5059" y="562"/>
                    <a:pt x="3794" y="-703"/>
                    <a:pt x="3794" y="562"/>
                  </a:cubicBezTo>
                  <a:cubicBezTo>
                    <a:pt x="1265" y="562"/>
                    <a:pt x="0" y="3091"/>
                    <a:pt x="0" y="5620"/>
                  </a:cubicBezTo>
                  <a:lnTo>
                    <a:pt x="0" y="8149"/>
                  </a:lnTo>
                  <a:lnTo>
                    <a:pt x="8853" y="81494"/>
                  </a:lnTo>
                  <a:lnTo>
                    <a:pt x="7588" y="1826"/>
                  </a:lnTo>
                  <a:cubicBezTo>
                    <a:pt x="8853" y="3091"/>
                    <a:pt x="7588" y="1826"/>
                    <a:pt x="7588" y="1826"/>
                  </a:cubicBez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60" name="CustomShape 190"/>
            <p:cNvSpPr/>
            <p:nvPr/>
          </p:nvSpPr>
          <p:spPr>
            <a:xfrm>
              <a:off x="11493000" y="3530160"/>
              <a:ext cx="161280" cy="81360"/>
            </a:xfrm>
            <a:custGeom>
              <a:avLst/>
              <a:gdLst/>
              <a:ahLst/>
              <a:rect l="l" t="t" r="r" b="b"/>
              <a:pathLst>
                <a:path w="161876" h="82196">
                  <a:moveTo>
                    <a:pt x="0" y="74609"/>
                  </a:moveTo>
                  <a:lnTo>
                    <a:pt x="1265" y="74609"/>
                  </a:lnTo>
                  <a:cubicBezTo>
                    <a:pt x="3794" y="74609"/>
                    <a:pt x="6323" y="75873"/>
                    <a:pt x="6323" y="78402"/>
                  </a:cubicBezTo>
                  <a:cubicBezTo>
                    <a:pt x="6323" y="78402"/>
                    <a:pt x="6323" y="78402"/>
                    <a:pt x="6323" y="78402"/>
                  </a:cubicBezTo>
                  <a:lnTo>
                    <a:pt x="6323" y="82196"/>
                  </a:lnTo>
                  <a:lnTo>
                    <a:pt x="159347" y="11381"/>
                  </a:lnTo>
                  <a:lnTo>
                    <a:pt x="158083" y="5058"/>
                  </a:lnTo>
                  <a:cubicBezTo>
                    <a:pt x="158083" y="2529"/>
                    <a:pt x="159347" y="0"/>
                    <a:pt x="161877" y="0"/>
                  </a:cubicBezTo>
                  <a:lnTo>
                    <a:pt x="160612" y="0"/>
                  </a:lnTo>
                  <a:lnTo>
                    <a:pt x="1265" y="73344"/>
                  </a:lnTo>
                  <a:lnTo>
                    <a:pt x="0" y="74609"/>
                  </a:lnTo>
                  <a:lnTo>
                    <a:pt x="0" y="74609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61" name="CustomShape 191"/>
            <p:cNvSpPr/>
            <p:nvPr/>
          </p:nvSpPr>
          <p:spPr>
            <a:xfrm>
              <a:off x="11658600" y="3530160"/>
              <a:ext cx="11880" cy="11880"/>
            </a:xfrm>
            <a:custGeom>
              <a:avLst/>
              <a:gdLst/>
              <a:ahLst/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62" name="CustomShape 192"/>
            <p:cNvSpPr/>
            <p:nvPr/>
          </p:nvSpPr>
          <p:spPr>
            <a:xfrm>
              <a:off x="11661120" y="3531600"/>
              <a:ext cx="11880" cy="360"/>
            </a:xfrm>
            <a:custGeom>
              <a:avLst/>
              <a:gdLst/>
              <a:ahLst/>
              <a:rect l="l" t="t" r="r" b="b"/>
              <a:pathLst>
                <a:path w="12646" h="948">
                  <a:moveTo>
                    <a:pt x="0" y="0"/>
                  </a:moveTo>
                  <a:cubicBezTo>
                    <a:pt x="0" y="1265"/>
                    <a:pt x="0" y="1265"/>
                    <a:pt x="0" y="0"/>
                  </a:cubicBezTo>
                  <a:cubicBezTo>
                    <a:pt x="0" y="1265"/>
                    <a:pt x="0" y="1265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63" name="CustomShape 193"/>
            <p:cNvSpPr/>
            <p:nvPr/>
          </p:nvSpPr>
          <p:spPr>
            <a:xfrm>
              <a:off x="11656080" y="3528720"/>
              <a:ext cx="11880" cy="11880"/>
            </a:xfrm>
            <a:custGeom>
              <a:avLst/>
              <a:gdLst/>
              <a:ahLst/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64" name="CustomShape 194"/>
            <p:cNvSpPr/>
            <p:nvPr/>
          </p:nvSpPr>
          <p:spPr>
            <a:xfrm>
              <a:off x="11652480" y="3531600"/>
              <a:ext cx="249840" cy="1715400"/>
            </a:xfrm>
            <a:custGeom>
              <a:avLst/>
              <a:gdLst/>
              <a:ahLst/>
              <a:rect l="l" t="t" r="r" b="b"/>
              <a:pathLst>
                <a:path w="250403" h="1716002">
                  <a:moveTo>
                    <a:pt x="0" y="3794"/>
                  </a:moveTo>
                  <a:lnTo>
                    <a:pt x="1265" y="10117"/>
                  </a:lnTo>
                  <a:lnTo>
                    <a:pt x="241550" y="1714738"/>
                  </a:lnTo>
                  <a:lnTo>
                    <a:pt x="244080" y="1713474"/>
                  </a:lnTo>
                  <a:cubicBezTo>
                    <a:pt x="246609" y="1712209"/>
                    <a:pt x="249139" y="1713474"/>
                    <a:pt x="250403" y="1714738"/>
                  </a:cubicBezTo>
                  <a:cubicBezTo>
                    <a:pt x="250403" y="1714738"/>
                    <a:pt x="250403" y="1714738"/>
                    <a:pt x="250403" y="1714738"/>
                  </a:cubicBezTo>
                  <a:cubicBezTo>
                    <a:pt x="250403" y="1714738"/>
                    <a:pt x="250403" y="1716003"/>
                    <a:pt x="250403" y="1716003"/>
                  </a:cubicBezTo>
                  <a:lnTo>
                    <a:pt x="250403" y="1716003"/>
                  </a:lnTo>
                  <a:lnTo>
                    <a:pt x="250403" y="1713474"/>
                  </a:lnTo>
                  <a:lnTo>
                    <a:pt x="10117" y="10117"/>
                  </a:lnTo>
                  <a:lnTo>
                    <a:pt x="8853" y="2529"/>
                  </a:lnTo>
                  <a:lnTo>
                    <a:pt x="8853" y="2529"/>
                  </a:lnTo>
                  <a:cubicBezTo>
                    <a:pt x="8853" y="2529"/>
                    <a:pt x="8853" y="2529"/>
                    <a:pt x="8853" y="1265"/>
                  </a:cubicBezTo>
                  <a:lnTo>
                    <a:pt x="8853" y="0"/>
                  </a:lnTo>
                  <a:lnTo>
                    <a:pt x="8853" y="0"/>
                  </a:lnTo>
                  <a:lnTo>
                    <a:pt x="7588" y="0"/>
                  </a:lnTo>
                  <a:lnTo>
                    <a:pt x="7588" y="0"/>
                  </a:lnTo>
                  <a:lnTo>
                    <a:pt x="5059" y="0"/>
                  </a:lnTo>
                  <a:lnTo>
                    <a:pt x="5059" y="0"/>
                  </a:lnTo>
                  <a:lnTo>
                    <a:pt x="5059" y="0"/>
                  </a:lnTo>
                  <a:cubicBezTo>
                    <a:pt x="2529" y="0"/>
                    <a:pt x="0" y="1265"/>
                    <a:pt x="0" y="3794"/>
                  </a:cubicBez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65" name="CustomShape 195"/>
            <p:cNvSpPr/>
            <p:nvPr/>
          </p:nvSpPr>
          <p:spPr>
            <a:xfrm>
              <a:off x="11746080" y="5334840"/>
              <a:ext cx="11880" cy="11880"/>
            </a:xfrm>
            <a:custGeom>
              <a:avLst/>
              <a:gdLst/>
              <a:ahLst/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66" name="CustomShape 196"/>
            <p:cNvSpPr/>
            <p:nvPr/>
          </p:nvSpPr>
          <p:spPr>
            <a:xfrm>
              <a:off x="11744640" y="5333400"/>
              <a:ext cx="11880" cy="11880"/>
            </a:xfrm>
            <a:custGeom>
              <a:avLst/>
              <a:gdLst/>
              <a:ahLst/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67" name="CustomShape 197"/>
            <p:cNvSpPr/>
            <p:nvPr/>
          </p:nvSpPr>
          <p:spPr>
            <a:xfrm>
              <a:off x="11489040" y="3603600"/>
              <a:ext cx="259920" cy="1726560"/>
            </a:xfrm>
            <a:custGeom>
              <a:avLst/>
              <a:gdLst/>
              <a:ahLst/>
              <a:rect l="l" t="t" r="r" b="b"/>
              <a:pathLst>
                <a:path w="260520" h="1727383">
                  <a:moveTo>
                    <a:pt x="254197" y="1727384"/>
                  </a:moveTo>
                  <a:lnTo>
                    <a:pt x="254197" y="1727384"/>
                  </a:lnTo>
                  <a:lnTo>
                    <a:pt x="254197" y="1727384"/>
                  </a:lnTo>
                  <a:cubicBezTo>
                    <a:pt x="254197" y="1727384"/>
                    <a:pt x="254197" y="1727384"/>
                    <a:pt x="254197" y="1727384"/>
                  </a:cubicBezTo>
                  <a:cubicBezTo>
                    <a:pt x="254197" y="1726119"/>
                    <a:pt x="254197" y="1726119"/>
                    <a:pt x="254197" y="1726119"/>
                  </a:cubicBezTo>
                  <a:cubicBezTo>
                    <a:pt x="254197" y="1726119"/>
                    <a:pt x="254197" y="1726119"/>
                    <a:pt x="254197" y="1724854"/>
                  </a:cubicBezTo>
                  <a:lnTo>
                    <a:pt x="254197" y="1724854"/>
                  </a:lnTo>
                  <a:lnTo>
                    <a:pt x="254197" y="1724854"/>
                  </a:lnTo>
                  <a:lnTo>
                    <a:pt x="254197" y="1723590"/>
                  </a:lnTo>
                  <a:cubicBezTo>
                    <a:pt x="254197" y="1723590"/>
                    <a:pt x="254197" y="1723590"/>
                    <a:pt x="254197" y="1723590"/>
                  </a:cubicBezTo>
                  <a:lnTo>
                    <a:pt x="254197" y="1723590"/>
                  </a:lnTo>
                  <a:lnTo>
                    <a:pt x="260520" y="1719796"/>
                  </a:lnTo>
                  <a:lnTo>
                    <a:pt x="8853" y="7587"/>
                  </a:lnTo>
                  <a:lnTo>
                    <a:pt x="8853" y="3794"/>
                  </a:lnTo>
                  <a:cubicBezTo>
                    <a:pt x="8853" y="1265"/>
                    <a:pt x="6323" y="0"/>
                    <a:pt x="3794" y="0"/>
                  </a:cubicBezTo>
                  <a:cubicBezTo>
                    <a:pt x="3794" y="0"/>
                    <a:pt x="3794" y="0"/>
                    <a:pt x="3794" y="0"/>
                  </a:cubicBezTo>
                  <a:lnTo>
                    <a:pt x="2529" y="0"/>
                  </a:lnTo>
                  <a:lnTo>
                    <a:pt x="1265" y="0"/>
                  </a:lnTo>
                  <a:lnTo>
                    <a:pt x="0" y="0"/>
                  </a:lnTo>
                  <a:lnTo>
                    <a:pt x="0" y="1265"/>
                  </a:lnTo>
                  <a:cubicBezTo>
                    <a:pt x="0" y="1265"/>
                    <a:pt x="0" y="1265"/>
                    <a:pt x="0" y="2529"/>
                  </a:cubicBezTo>
                  <a:cubicBezTo>
                    <a:pt x="0" y="2529"/>
                    <a:pt x="0" y="3794"/>
                    <a:pt x="0" y="3794"/>
                  </a:cubicBezTo>
                  <a:lnTo>
                    <a:pt x="0" y="3794"/>
                  </a:lnTo>
                  <a:lnTo>
                    <a:pt x="0" y="6323"/>
                  </a:lnTo>
                  <a:lnTo>
                    <a:pt x="251668" y="1716003"/>
                  </a:lnTo>
                  <a:lnTo>
                    <a:pt x="254197" y="1727384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68" name="CustomShape 198"/>
            <p:cNvSpPr/>
            <p:nvPr/>
          </p:nvSpPr>
          <p:spPr>
            <a:xfrm>
              <a:off x="11746080" y="5330880"/>
              <a:ext cx="349560" cy="197640"/>
            </a:xfrm>
            <a:custGeom>
              <a:avLst/>
              <a:gdLst/>
              <a:ahLst/>
              <a:rect l="l" t="t" r="r" b="b"/>
              <a:pathLst>
                <a:path w="350311" h="198535">
                  <a:moveTo>
                    <a:pt x="0" y="3794"/>
                  </a:moveTo>
                  <a:lnTo>
                    <a:pt x="0" y="3794"/>
                  </a:lnTo>
                  <a:lnTo>
                    <a:pt x="0" y="3794"/>
                  </a:lnTo>
                  <a:lnTo>
                    <a:pt x="341459" y="194742"/>
                  </a:lnTo>
                  <a:lnTo>
                    <a:pt x="349047" y="198535"/>
                  </a:lnTo>
                  <a:lnTo>
                    <a:pt x="349047" y="198535"/>
                  </a:lnTo>
                  <a:cubicBezTo>
                    <a:pt x="347782" y="198535"/>
                    <a:pt x="347782" y="197271"/>
                    <a:pt x="346518" y="197271"/>
                  </a:cubicBezTo>
                  <a:cubicBezTo>
                    <a:pt x="345253" y="194742"/>
                    <a:pt x="346518" y="192212"/>
                    <a:pt x="347782" y="190948"/>
                  </a:cubicBezTo>
                  <a:lnTo>
                    <a:pt x="350311" y="189683"/>
                  </a:lnTo>
                  <a:lnTo>
                    <a:pt x="11382" y="0"/>
                  </a:lnTo>
                  <a:lnTo>
                    <a:pt x="3794" y="3794"/>
                  </a:lnTo>
                  <a:cubicBezTo>
                    <a:pt x="2529" y="3794"/>
                    <a:pt x="1265" y="3794"/>
                    <a:pt x="0" y="3794"/>
                  </a:cubicBez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69" name="CustomShape 199"/>
            <p:cNvSpPr/>
            <p:nvPr/>
          </p:nvSpPr>
          <p:spPr>
            <a:xfrm>
              <a:off x="11744640" y="5333400"/>
              <a:ext cx="11880" cy="11880"/>
            </a:xfrm>
            <a:custGeom>
              <a:avLst/>
              <a:gdLst/>
              <a:ahLst/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70" name="CustomShape 200"/>
            <p:cNvSpPr/>
            <p:nvPr/>
          </p:nvSpPr>
          <p:spPr>
            <a:xfrm>
              <a:off x="11744640" y="5331600"/>
              <a:ext cx="11880" cy="360"/>
            </a:xfrm>
            <a:custGeom>
              <a:avLst/>
              <a:gdLst/>
              <a:ahLst/>
              <a:rect l="l" t="t" r="r" b="b"/>
              <a:pathLst>
                <a:path w="12646" h="562">
                  <a:moveTo>
                    <a:pt x="0" y="562"/>
                  </a:moveTo>
                  <a:cubicBezTo>
                    <a:pt x="0" y="562"/>
                    <a:pt x="0" y="-703"/>
                    <a:pt x="0" y="562"/>
                  </a:cubicBezTo>
                  <a:lnTo>
                    <a:pt x="0" y="562"/>
                  </a:lnTo>
                  <a:cubicBezTo>
                    <a:pt x="0" y="-703"/>
                    <a:pt x="0" y="562"/>
                    <a:pt x="0" y="562"/>
                  </a:cubicBez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71" name="CustomShape 201"/>
            <p:cNvSpPr/>
            <p:nvPr/>
          </p:nvSpPr>
          <p:spPr>
            <a:xfrm>
              <a:off x="11744640" y="5328360"/>
              <a:ext cx="11880" cy="11880"/>
            </a:xfrm>
            <a:custGeom>
              <a:avLst/>
              <a:gdLst/>
              <a:ahLst/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72" name="CustomShape 202"/>
            <p:cNvSpPr/>
            <p:nvPr/>
          </p:nvSpPr>
          <p:spPr>
            <a:xfrm>
              <a:off x="11561400" y="3164760"/>
              <a:ext cx="53640" cy="311760"/>
            </a:xfrm>
            <a:custGeom>
              <a:avLst/>
              <a:gdLst/>
              <a:ahLst/>
              <a:rect l="l" t="t" r="r" b="b"/>
              <a:pathLst>
                <a:path w="54380" h="312345">
                  <a:moveTo>
                    <a:pt x="46792" y="312345"/>
                  </a:moveTo>
                  <a:lnTo>
                    <a:pt x="49322" y="311081"/>
                  </a:lnTo>
                  <a:lnTo>
                    <a:pt x="54380" y="308552"/>
                  </a:lnTo>
                  <a:lnTo>
                    <a:pt x="11382" y="5058"/>
                  </a:lnTo>
                  <a:lnTo>
                    <a:pt x="3794" y="2529"/>
                  </a:lnTo>
                  <a:lnTo>
                    <a:pt x="2529" y="2529"/>
                  </a:lnTo>
                  <a:lnTo>
                    <a:pt x="1265" y="2529"/>
                  </a:lnTo>
                  <a:cubicBezTo>
                    <a:pt x="1265" y="2529"/>
                    <a:pt x="1265" y="1264"/>
                    <a:pt x="0" y="1264"/>
                  </a:cubicBezTo>
                  <a:lnTo>
                    <a:pt x="0" y="1264"/>
                  </a:lnTo>
                  <a:lnTo>
                    <a:pt x="0" y="1264"/>
                  </a:lnTo>
                  <a:cubicBezTo>
                    <a:pt x="0" y="1264"/>
                    <a:pt x="0" y="0"/>
                    <a:pt x="0" y="0"/>
                  </a:cubicBezTo>
                  <a:lnTo>
                    <a:pt x="0" y="0"/>
                  </a:lnTo>
                  <a:lnTo>
                    <a:pt x="46792" y="312345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73" name="CustomShape 203"/>
            <p:cNvSpPr/>
            <p:nvPr/>
          </p:nvSpPr>
          <p:spPr>
            <a:xfrm>
              <a:off x="11566440" y="3158280"/>
              <a:ext cx="11880" cy="11880"/>
            </a:xfrm>
            <a:custGeom>
              <a:avLst/>
              <a:gdLst/>
              <a:ahLst/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74" name="CustomShape 204"/>
            <p:cNvSpPr/>
            <p:nvPr/>
          </p:nvSpPr>
          <p:spPr>
            <a:xfrm>
              <a:off x="11563920" y="3159720"/>
              <a:ext cx="11880" cy="11880"/>
            </a:xfrm>
            <a:custGeom>
              <a:avLst/>
              <a:gdLst/>
              <a:ahLst/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75" name="CustomShape 205"/>
            <p:cNvSpPr/>
            <p:nvPr/>
          </p:nvSpPr>
          <p:spPr>
            <a:xfrm>
              <a:off x="11958480" y="3325320"/>
              <a:ext cx="11880" cy="11880"/>
            </a:xfrm>
            <a:custGeom>
              <a:avLst/>
              <a:gdLst/>
              <a:ahLst/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76" name="CustomShape 206"/>
            <p:cNvSpPr/>
            <p:nvPr/>
          </p:nvSpPr>
          <p:spPr>
            <a:xfrm>
              <a:off x="11566440" y="3160800"/>
              <a:ext cx="390240" cy="161280"/>
            </a:xfrm>
            <a:custGeom>
              <a:avLst/>
              <a:gdLst/>
              <a:ahLst/>
              <a:rect l="l" t="t" r="r" b="b"/>
              <a:pathLst>
                <a:path w="390780" h="161863">
                  <a:moveTo>
                    <a:pt x="0" y="5058"/>
                  </a:moveTo>
                  <a:lnTo>
                    <a:pt x="0" y="5058"/>
                  </a:lnTo>
                  <a:lnTo>
                    <a:pt x="7588" y="7587"/>
                  </a:lnTo>
                  <a:lnTo>
                    <a:pt x="376869" y="161863"/>
                  </a:lnTo>
                  <a:lnTo>
                    <a:pt x="386987" y="156805"/>
                  </a:lnTo>
                  <a:cubicBezTo>
                    <a:pt x="388251" y="155540"/>
                    <a:pt x="389516" y="155540"/>
                    <a:pt x="390780" y="156805"/>
                  </a:cubicBezTo>
                  <a:lnTo>
                    <a:pt x="390780" y="156805"/>
                  </a:lnTo>
                  <a:lnTo>
                    <a:pt x="13911" y="0"/>
                  </a:lnTo>
                  <a:lnTo>
                    <a:pt x="3794" y="3794"/>
                  </a:lnTo>
                  <a:cubicBezTo>
                    <a:pt x="2529" y="5058"/>
                    <a:pt x="1265" y="5058"/>
                    <a:pt x="0" y="5058"/>
                  </a:cubicBez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77" name="CustomShape 207"/>
            <p:cNvSpPr/>
            <p:nvPr/>
          </p:nvSpPr>
          <p:spPr>
            <a:xfrm>
              <a:off x="11563920" y="3159720"/>
              <a:ext cx="11880" cy="11880"/>
            </a:xfrm>
            <a:custGeom>
              <a:avLst/>
              <a:gdLst/>
              <a:ahLst/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78" name="CustomShape 208"/>
            <p:cNvSpPr/>
            <p:nvPr/>
          </p:nvSpPr>
          <p:spPr>
            <a:xfrm>
              <a:off x="11565000" y="3158280"/>
              <a:ext cx="11880" cy="11880"/>
            </a:xfrm>
            <a:custGeom>
              <a:avLst/>
              <a:gdLst/>
              <a:ahLst/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79" name="CustomShape 209"/>
            <p:cNvSpPr/>
            <p:nvPr/>
          </p:nvSpPr>
          <p:spPr>
            <a:xfrm>
              <a:off x="11593080" y="4914720"/>
              <a:ext cx="16920" cy="16560"/>
            </a:xfrm>
            <a:custGeom>
              <a:avLst/>
              <a:gdLst/>
              <a:ahLst/>
              <a:rect l="l" t="t" r="r" b="b"/>
              <a:pathLst>
                <a:path w="17705" h="17269">
                  <a:moveTo>
                    <a:pt x="2529" y="8852"/>
                  </a:moveTo>
                  <a:lnTo>
                    <a:pt x="2529" y="8852"/>
                  </a:lnTo>
                  <a:cubicBezTo>
                    <a:pt x="0" y="10116"/>
                    <a:pt x="0" y="12646"/>
                    <a:pt x="0" y="15174"/>
                  </a:cubicBezTo>
                  <a:cubicBezTo>
                    <a:pt x="1265" y="17704"/>
                    <a:pt x="3794" y="17704"/>
                    <a:pt x="6323" y="16439"/>
                  </a:cubicBezTo>
                  <a:lnTo>
                    <a:pt x="6323" y="16439"/>
                  </a:lnTo>
                  <a:lnTo>
                    <a:pt x="6323" y="16439"/>
                  </a:lnTo>
                  <a:lnTo>
                    <a:pt x="7588" y="15174"/>
                  </a:lnTo>
                  <a:lnTo>
                    <a:pt x="13911" y="12646"/>
                  </a:lnTo>
                  <a:lnTo>
                    <a:pt x="17705" y="10116"/>
                  </a:lnTo>
                  <a:lnTo>
                    <a:pt x="16441" y="3794"/>
                  </a:lnTo>
                  <a:lnTo>
                    <a:pt x="16441" y="3794"/>
                  </a:lnTo>
                  <a:lnTo>
                    <a:pt x="16441" y="0"/>
                  </a:lnTo>
                  <a:lnTo>
                    <a:pt x="3794" y="6323"/>
                  </a:lnTo>
                  <a:lnTo>
                    <a:pt x="2529" y="8852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80" name="CustomShape 210"/>
            <p:cNvSpPr/>
            <p:nvPr/>
          </p:nvSpPr>
          <p:spPr>
            <a:xfrm>
              <a:off x="11746080" y="5243760"/>
              <a:ext cx="156240" cy="91440"/>
            </a:xfrm>
            <a:custGeom>
              <a:avLst/>
              <a:gdLst/>
              <a:ahLst/>
              <a:rect l="l" t="t" r="r" b="b"/>
              <a:pathLst>
                <a:path w="156818" h="91996">
                  <a:moveTo>
                    <a:pt x="150495" y="0"/>
                  </a:moveTo>
                  <a:lnTo>
                    <a:pt x="147966" y="1264"/>
                  </a:lnTo>
                  <a:lnTo>
                    <a:pt x="6323" y="79667"/>
                  </a:lnTo>
                  <a:lnTo>
                    <a:pt x="0" y="83460"/>
                  </a:lnTo>
                  <a:lnTo>
                    <a:pt x="0" y="83460"/>
                  </a:lnTo>
                  <a:cubicBezTo>
                    <a:pt x="0" y="83460"/>
                    <a:pt x="0" y="83460"/>
                    <a:pt x="0" y="83460"/>
                  </a:cubicBezTo>
                  <a:lnTo>
                    <a:pt x="0" y="84725"/>
                  </a:lnTo>
                  <a:lnTo>
                    <a:pt x="0" y="85990"/>
                  </a:lnTo>
                  <a:cubicBezTo>
                    <a:pt x="0" y="85990"/>
                    <a:pt x="0" y="85990"/>
                    <a:pt x="0" y="87254"/>
                  </a:cubicBezTo>
                  <a:cubicBezTo>
                    <a:pt x="0" y="87254"/>
                    <a:pt x="0" y="87254"/>
                    <a:pt x="0" y="88519"/>
                  </a:cubicBezTo>
                  <a:cubicBezTo>
                    <a:pt x="0" y="88519"/>
                    <a:pt x="0" y="88519"/>
                    <a:pt x="0" y="89783"/>
                  </a:cubicBezTo>
                  <a:cubicBezTo>
                    <a:pt x="0" y="89783"/>
                    <a:pt x="0" y="91048"/>
                    <a:pt x="0" y="91048"/>
                  </a:cubicBezTo>
                  <a:lnTo>
                    <a:pt x="0" y="91048"/>
                  </a:lnTo>
                  <a:lnTo>
                    <a:pt x="0" y="91048"/>
                  </a:lnTo>
                  <a:lnTo>
                    <a:pt x="0" y="91048"/>
                  </a:lnTo>
                  <a:lnTo>
                    <a:pt x="0" y="91048"/>
                  </a:lnTo>
                  <a:lnTo>
                    <a:pt x="0" y="91048"/>
                  </a:lnTo>
                  <a:lnTo>
                    <a:pt x="0" y="91048"/>
                  </a:lnTo>
                  <a:cubicBezTo>
                    <a:pt x="1265" y="92312"/>
                    <a:pt x="3794" y="92312"/>
                    <a:pt x="5059" y="91048"/>
                  </a:cubicBezTo>
                  <a:lnTo>
                    <a:pt x="12647" y="87254"/>
                  </a:lnTo>
                  <a:lnTo>
                    <a:pt x="153024" y="10116"/>
                  </a:lnTo>
                  <a:lnTo>
                    <a:pt x="155554" y="8852"/>
                  </a:lnTo>
                  <a:lnTo>
                    <a:pt x="155554" y="8852"/>
                  </a:lnTo>
                  <a:cubicBezTo>
                    <a:pt x="155554" y="8852"/>
                    <a:pt x="156818" y="8852"/>
                    <a:pt x="156818" y="8852"/>
                  </a:cubicBezTo>
                  <a:lnTo>
                    <a:pt x="156818" y="8852"/>
                  </a:lnTo>
                  <a:lnTo>
                    <a:pt x="156818" y="8852"/>
                  </a:lnTo>
                  <a:lnTo>
                    <a:pt x="156818" y="7587"/>
                  </a:lnTo>
                  <a:lnTo>
                    <a:pt x="156818" y="7587"/>
                  </a:lnTo>
                  <a:cubicBezTo>
                    <a:pt x="156818" y="7587"/>
                    <a:pt x="156818" y="6323"/>
                    <a:pt x="156818" y="6323"/>
                  </a:cubicBezTo>
                  <a:cubicBezTo>
                    <a:pt x="156818" y="6323"/>
                    <a:pt x="156818" y="5058"/>
                    <a:pt x="156818" y="5058"/>
                  </a:cubicBezTo>
                  <a:cubicBezTo>
                    <a:pt x="153024" y="0"/>
                    <a:pt x="151759" y="0"/>
                    <a:pt x="150495" y="0"/>
                  </a:cubicBez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81" name="CustomShape 211"/>
            <p:cNvSpPr/>
            <p:nvPr/>
          </p:nvSpPr>
          <p:spPr>
            <a:xfrm>
              <a:off x="12092760" y="5449680"/>
              <a:ext cx="125280" cy="78840"/>
            </a:xfrm>
            <a:custGeom>
              <a:avLst/>
              <a:gdLst/>
              <a:ahLst/>
              <a:rect l="l" t="t" r="r" b="b"/>
              <a:pathLst>
                <a:path w="126032" h="79666">
                  <a:moveTo>
                    <a:pt x="2095" y="72080"/>
                  </a:moveTo>
                  <a:cubicBezTo>
                    <a:pt x="-434" y="73344"/>
                    <a:pt x="-434" y="75873"/>
                    <a:pt x="830" y="78403"/>
                  </a:cubicBezTo>
                  <a:cubicBezTo>
                    <a:pt x="830" y="79667"/>
                    <a:pt x="2095" y="79667"/>
                    <a:pt x="3360" y="79667"/>
                  </a:cubicBezTo>
                  <a:lnTo>
                    <a:pt x="4625" y="79667"/>
                  </a:lnTo>
                  <a:lnTo>
                    <a:pt x="5889" y="79667"/>
                  </a:lnTo>
                  <a:lnTo>
                    <a:pt x="7154" y="79667"/>
                  </a:lnTo>
                  <a:lnTo>
                    <a:pt x="7154" y="79667"/>
                  </a:lnTo>
                  <a:lnTo>
                    <a:pt x="126032" y="11381"/>
                  </a:lnTo>
                  <a:lnTo>
                    <a:pt x="126032" y="0"/>
                  </a:lnTo>
                  <a:lnTo>
                    <a:pt x="4625" y="69551"/>
                  </a:lnTo>
                  <a:lnTo>
                    <a:pt x="2095" y="72080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82" name="CustomShape 212"/>
            <p:cNvSpPr/>
            <p:nvPr/>
          </p:nvSpPr>
          <p:spPr>
            <a:xfrm>
              <a:off x="10694880" y="6322320"/>
              <a:ext cx="788400" cy="530280"/>
            </a:xfrm>
            <a:custGeom>
              <a:avLst/>
              <a:gdLst/>
              <a:ahLst/>
              <a:rect l="l" t="t" r="r" b="b"/>
              <a:pathLst>
                <a:path w="789149" h="531113">
                  <a:moveTo>
                    <a:pt x="7588" y="3794"/>
                  </a:moveTo>
                  <a:cubicBezTo>
                    <a:pt x="7588" y="6323"/>
                    <a:pt x="6323" y="8852"/>
                    <a:pt x="3794" y="8852"/>
                  </a:cubicBezTo>
                  <a:cubicBezTo>
                    <a:pt x="3794" y="8852"/>
                    <a:pt x="3794" y="8852"/>
                    <a:pt x="3794" y="8852"/>
                  </a:cubicBezTo>
                  <a:cubicBezTo>
                    <a:pt x="2529" y="8852"/>
                    <a:pt x="1265" y="8852"/>
                    <a:pt x="0" y="7587"/>
                  </a:cubicBezTo>
                  <a:lnTo>
                    <a:pt x="772708" y="531114"/>
                  </a:lnTo>
                  <a:lnTo>
                    <a:pt x="789149" y="531114"/>
                  </a:lnTo>
                  <a:lnTo>
                    <a:pt x="6323" y="0"/>
                  </a:lnTo>
                  <a:lnTo>
                    <a:pt x="7588" y="3794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83" name="CustomShape 213"/>
            <p:cNvSpPr/>
            <p:nvPr/>
          </p:nvSpPr>
          <p:spPr>
            <a:xfrm>
              <a:off x="10364760" y="6280560"/>
              <a:ext cx="321840" cy="190080"/>
            </a:xfrm>
            <a:custGeom>
              <a:avLst/>
              <a:gdLst/>
              <a:ahLst/>
              <a:rect l="l" t="t" r="r" b="b"/>
              <a:pathLst>
                <a:path w="322488" h="190947">
                  <a:moveTo>
                    <a:pt x="319959" y="0"/>
                  </a:moveTo>
                  <a:lnTo>
                    <a:pt x="2529" y="180831"/>
                  </a:lnTo>
                  <a:lnTo>
                    <a:pt x="0" y="182096"/>
                  </a:lnTo>
                  <a:lnTo>
                    <a:pt x="2529" y="183361"/>
                  </a:lnTo>
                  <a:cubicBezTo>
                    <a:pt x="5059" y="184625"/>
                    <a:pt x="5059" y="187154"/>
                    <a:pt x="3794" y="189683"/>
                  </a:cubicBezTo>
                  <a:cubicBezTo>
                    <a:pt x="3794" y="190948"/>
                    <a:pt x="2529" y="190948"/>
                    <a:pt x="1265" y="190948"/>
                  </a:cubicBezTo>
                  <a:lnTo>
                    <a:pt x="2529" y="190948"/>
                  </a:lnTo>
                  <a:lnTo>
                    <a:pt x="322489" y="8852"/>
                  </a:lnTo>
                  <a:lnTo>
                    <a:pt x="321224" y="2529"/>
                  </a:lnTo>
                  <a:lnTo>
                    <a:pt x="319959" y="0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84" name="CustomShape 214"/>
            <p:cNvSpPr/>
            <p:nvPr/>
          </p:nvSpPr>
          <p:spPr>
            <a:xfrm>
              <a:off x="10362240" y="6471360"/>
              <a:ext cx="11880" cy="11880"/>
            </a:xfrm>
            <a:custGeom>
              <a:avLst/>
              <a:gdLst/>
              <a:ahLst/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85" name="CustomShape 215"/>
            <p:cNvSpPr/>
            <p:nvPr/>
          </p:nvSpPr>
          <p:spPr>
            <a:xfrm>
              <a:off x="9928800" y="6159600"/>
              <a:ext cx="437760" cy="312480"/>
            </a:xfrm>
            <a:custGeom>
              <a:avLst/>
              <a:gdLst/>
              <a:ahLst/>
              <a:rect l="l" t="t" r="r" b="b"/>
              <a:pathLst>
                <a:path w="438521" h="313175">
                  <a:moveTo>
                    <a:pt x="438522" y="304324"/>
                  </a:moveTo>
                  <a:lnTo>
                    <a:pt x="435992" y="303060"/>
                  </a:lnTo>
                  <a:lnTo>
                    <a:pt x="428404" y="298001"/>
                  </a:lnTo>
                  <a:lnTo>
                    <a:pt x="8537" y="2095"/>
                  </a:lnTo>
                  <a:lnTo>
                    <a:pt x="7272" y="831"/>
                  </a:lnTo>
                  <a:cubicBezTo>
                    <a:pt x="4743" y="-434"/>
                    <a:pt x="2213" y="-434"/>
                    <a:pt x="948" y="2095"/>
                  </a:cubicBezTo>
                  <a:cubicBezTo>
                    <a:pt x="948" y="2095"/>
                    <a:pt x="948" y="2095"/>
                    <a:pt x="948" y="2095"/>
                  </a:cubicBezTo>
                  <a:cubicBezTo>
                    <a:pt x="-316" y="3360"/>
                    <a:pt x="-316" y="4624"/>
                    <a:pt x="948" y="7153"/>
                  </a:cubicBezTo>
                  <a:lnTo>
                    <a:pt x="948" y="8418"/>
                  </a:lnTo>
                  <a:lnTo>
                    <a:pt x="2213" y="9682"/>
                  </a:lnTo>
                  <a:lnTo>
                    <a:pt x="2213" y="9682"/>
                  </a:lnTo>
                  <a:lnTo>
                    <a:pt x="432198" y="313176"/>
                  </a:lnTo>
                  <a:lnTo>
                    <a:pt x="432198" y="313176"/>
                  </a:lnTo>
                  <a:lnTo>
                    <a:pt x="432198" y="313176"/>
                  </a:lnTo>
                  <a:lnTo>
                    <a:pt x="433463" y="313176"/>
                  </a:lnTo>
                  <a:lnTo>
                    <a:pt x="435992" y="313176"/>
                  </a:lnTo>
                  <a:lnTo>
                    <a:pt x="435992" y="313176"/>
                  </a:lnTo>
                  <a:lnTo>
                    <a:pt x="435992" y="313176"/>
                  </a:lnTo>
                  <a:cubicBezTo>
                    <a:pt x="437257" y="310647"/>
                    <a:pt x="438522" y="308118"/>
                    <a:pt x="438522" y="304324"/>
                  </a:cubicBezTo>
                  <a:cubicBezTo>
                    <a:pt x="437257" y="304324"/>
                    <a:pt x="437257" y="304324"/>
                    <a:pt x="435992" y="303060"/>
                  </a:cubicBezTo>
                  <a:lnTo>
                    <a:pt x="438522" y="304324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86" name="CustomShape 216"/>
            <p:cNvSpPr/>
            <p:nvPr/>
          </p:nvSpPr>
          <p:spPr>
            <a:xfrm>
              <a:off x="9217800" y="2471760"/>
              <a:ext cx="551880" cy="2457720"/>
            </a:xfrm>
            <a:custGeom>
              <a:avLst/>
              <a:gdLst/>
              <a:ahLst/>
              <a:rect l="l" t="t" r="r" b="b"/>
              <a:pathLst>
                <a:path w="552657" h="2458296">
                  <a:moveTo>
                    <a:pt x="547598" y="2453239"/>
                  </a:moveTo>
                  <a:cubicBezTo>
                    <a:pt x="550128" y="2453239"/>
                    <a:pt x="552657" y="2454504"/>
                    <a:pt x="552657" y="2457032"/>
                  </a:cubicBezTo>
                  <a:cubicBezTo>
                    <a:pt x="552657" y="2457032"/>
                    <a:pt x="552657" y="2457032"/>
                    <a:pt x="552657" y="2457032"/>
                  </a:cubicBezTo>
                  <a:lnTo>
                    <a:pt x="11382" y="7587"/>
                  </a:lnTo>
                  <a:lnTo>
                    <a:pt x="10117" y="2529"/>
                  </a:lnTo>
                  <a:lnTo>
                    <a:pt x="6323" y="3794"/>
                  </a:lnTo>
                  <a:cubicBezTo>
                    <a:pt x="3794" y="5058"/>
                    <a:pt x="1265" y="3794"/>
                    <a:pt x="0" y="1265"/>
                  </a:cubicBezTo>
                  <a:cubicBezTo>
                    <a:pt x="0" y="1265"/>
                    <a:pt x="0" y="1265"/>
                    <a:pt x="0" y="1265"/>
                  </a:cubicBezTo>
                  <a:cubicBezTo>
                    <a:pt x="0" y="1265"/>
                    <a:pt x="0" y="0"/>
                    <a:pt x="0" y="0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542540" y="2454504"/>
                  </a:lnTo>
                  <a:lnTo>
                    <a:pt x="543805" y="2458297"/>
                  </a:lnTo>
                  <a:cubicBezTo>
                    <a:pt x="543805" y="2455768"/>
                    <a:pt x="545069" y="2453239"/>
                    <a:pt x="547598" y="2453239"/>
                  </a:cubicBez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87" name="CustomShape 217"/>
            <p:cNvSpPr/>
            <p:nvPr/>
          </p:nvSpPr>
          <p:spPr>
            <a:xfrm>
              <a:off x="9221760" y="2466720"/>
              <a:ext cx="11880" cy="11880"/>
            </a:xfrm>
            <a:custGeom>
              <a:avLst/>
              <a:gdLst/>
              <a:ahLst/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88" name="CustomShape 218"/>
            <p:cNvSpPr/>
            <p:nvPr/>
          </p:nvSpPr>
          <p:spPr>
            <a:xfrm>
              <a:off x="9219240" y="2467800"/>
              <a:ext cx="11880" cy="11880"/>
            </a:xfrm>
            <a:custGeom>
              <a:avLst/>
              <a:gdLst/>
              <a:ahLst/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89" name="CustomShape 219"/>
            <p:cNvSpPr/>
            <p:nvPr/>
          </p:nvSpPr>
          <p:spPr>
            <a:xfrm>
              <a:off x="9219240" y="2469240"/>
              <a:ext cx="11880" cy="360"/>
            </a:xfrm>
            <a:custGeom>
              <a:avLst/>
              <a:gdLst/>
              <a:ahLst/>
              <a:rect l="l" t="t" r="r" b="b"/>
              <a:pathLst>
                <a:path w="12646" h="948">
                  <a:moveTo>
                    <a:pt x="0" y="0"/>
                  </a:moveTo>
                  <a:cubicBezTo>
                    <a:pt x="0" y="0"/>
                    <a:pt x="0" y="1264"/>
                    <a:pt x="0" y="0"/>
                  </a:cubicBezTo>
                  <a:cubicBezTo>
                    <a:pt x="0" y="1264"/>
                    <a:pt x="0" y="1264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90" name="CustomShape 220"/>
            <p:cNvSpPr/>
            <p:nvPr/>
          </p:nvSpPr>
          <p:spPr>
            <a:xfrm>
              <a:off x="10684800" y="6282000"/>
              <a:ext cx="16920" cy="48600"/>
            </a:xfrm>
            <a:custGeom>
              <a:avLst/>
              <a:gdLst/>
              <a:ahLst/>
              <a:rect l="l" t="t" r="r" b="b"/>
              <a:pathLst>
                <a:path w="17705" h="49317">
                  <a:moveTo>
                    <a:pt x="17705" y="44259"/>
                  </a:moveTo>
                  <a:lnTo>
                    <a:pt x="17705" y="42995"/>
                  </a:lnTo>
                  <a:lnTo>
                    <a:pt x="8853" y="0"/>
                  </a:lnTo>
                  <a:cubicBezTo>
                    <a:pt x="8853" y="2529"/>
                    <a:pt x="7588" y="5059"/>
                    <a:pt x="5059" y="5059"/>
                  </a:cubicBezTo>
                  <a:cubicBezTo>
                    <a:pt x="2529" y="5059"/>
                    <a:pt x="1265" y="3794"/>
                    <a:pt x="0" y="1265"/>
                  </a:cubicBezTo>
                  <a:lnTo>
                    <a:pt x="1265" y="7587"/>
                  </a:lnTo>
                  <a:lnTo>
                    <a:pt x="8853" y="45524"/>
                  </a:lnTo>
                  <a:lnTo>
                    <a:pt x="8853" y="45524"/>
                  </a:lnTo>
                  <a:lnTo>
                    <a:pt x="8853" y="45524"/>
                  </a:lnTo>
                  <a:cubicBezTo>
                    <a:pt x="8853" y="45524"/>
                    <a:pt x="8853" y="46789"/>
                    <a:pt x="10117" y="46789"/>
                  </a:cubicBezTo>
                  <a:cubicBezTo>
                    <a:pt x="10117" y="46789"/>
                    <a:pt x="10117" y="48053"/>
                    <a:pt x="11382" y="48053"/>
                  </a:cubicBezTo>
                  <a:lnTo>
                    <a:pt x="11382" y="48053"/>
                  </a:lnTo>
                  <a:cubicBezTo>
                    <a:pt x="12647" y="49318"/>
                    <a:pt x="13911" y="49318"/>
                    <a:pt x="15176" y="49318"/>
                  </a:cubicBezTo>
                  <a:cubicBezTo>
                    <a:pt x="16441" y="48053"/>
                    <a:pt x="17705" y="46789"/>
                    <a:pt x="17705" y="44259"/>
                  </a:cubicBez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91" name="CustomShape 221"/>
            <p:cNvSpPr/>
            <p:nvPr/>
          </p:nvSpPr>
          <p:spPr>
            <a:xfrm>
              <a:off x="10603800" y="5870880"/>
              <a:ext cx="91440" cy="415800"/>
            </a:xfrm>
            <a:custGeom>
              <a:avLst/>
              <a:gdLst/>
              <a:ahLst/>
              <a:rect l="l" t="t" r="r" b="b"/>
              <a:pathLst>
                <a:path w="92320" h="416535">
                  <a:moveTo>
                    <a:pt x="6323" y="2529"/>
                  </a:moveTo>
                  <a:cubicBezTo>
                    <a:pt x="3794" y="3794"/>
                    <a:pt x="1265" y="2529"/>
                    <a:pt x="0" y="1265"/>
                  </a:cubicBezTo>
                  <a:cubicBezTo>
                    <a:pt x="0" y="1265"/>
                    <a:pt x="0" y="0"/>
                    <a:pt x="0" y="0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80938" y="409716"/>
                  </a:lnTo>
                  <a:lnTo>
                    <a:pt x="82203" y="413510"/>
                  </a:lnTo>
                  <a:cubicBezTo>
                    <a:pt x="83468" y="416039"/>
                    <a:pt x="85997" y="417304"/>
                    <a:pt x="88526" y="416039"/>
                  </a:cubicBezTo>
                  <a:cubicBezTo>
                    <a:pt x="91056" y="414775"/>
                    <a:pt x="92320" y="413510"/>
                    <a:pt x="92320" y="410981"/>
                  </a:cubicBezTo>
                  <a:lnTo>
                    <a:pt x="13911" y="7587"/>
                  </a:lnTo>
                  <a:lnTo>
                    <a:pt x="12647" y="0"/>
                  </a:lnTo>
                  <a:lnTo>
                    <a:pt x="6323" y="2529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92" name="CustomShape 222"/>
            <p:cNvSpPr/>
            <p:nvPr/>
          </p:nvSpPr>
          <p:spPr>
            <a:xfrm>
              <a:off x="10605240" y="5865840"/>
              <a:ext cx="11880" cy="11880"/>
            </a:xfrm>
            <a:custGeom>
              <a:avLst/>
              <a:gdLst/>
              <a:ahLst/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93" name="CustomShape 223"/>
            <p:cNvSpPr/>
            <p:nvPr/>
          </p:nvSpPr>
          <p:spPr>
            <a:xfrm>
              <a:off x="10603800" y="5868360"/>
              <a:ext cx="11880" cy="11880"/>
            </a:xfrm>
            <a:custGeom>
              <a:avLst/>
              <a:gdLst/>
              <a:ahLst/>
              <a:rect l="l" t="t" r="r" b="b"/>
              <a:pathLst>
                <a:path w="12646" h="1264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94" name="CustomShape 224"/>
            <p:cNvSpPr/>
            <p:nvPr/>
          </p:nvSpPr>
          <p:spPr>
            <a:xfrm>
              <a:off x="10603800" y="5866560"/>
              <a:ext cx="11880" cy="360"/>
            </a:xfrm>
            <a:custGeom>
              <a:avLst/>
              <a:gdLst/>
              <a:ahLst/>
              <a:rect l="l" t="t" r="r" b="b"/>
              <a:pathLst>
                <a:path w="12646" h="562">
                  <a:moveTo>
                    <a:pt x="0" y="562"/>
                  </a:moveTo>
                  <a:lnTo>
                    <a:pt x="0" y="562"/>
                  </a:lnTo>
                  <a:lnTo>
                    <a:pt x="0" y="562"/>
                  </a:lnTo>
                  <a:lnTo>
                    <a:pt x="0" y="562"/>
                  </a:lnTo>
                  <a:cubicBezTo>
                    <a:pt x="0" y="-703"/>
                    <a:pt x="0" y="562"/>
                    <a:pt x="0" y="562"/>
                  </a:cubicBez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95" name="CustomShape 225"/>
            <p:cNvSpPr/>
            <p:nvPr/>
          </p:nvSpPr>
          <p:spPr>
            <a:xfrm>
              <a:off x="11223720" y="5118480"/>
              <a:ext cx="66240" cy="362160"/>
            </a:xfrm>
            <a:custGeom>
              <a:avLst/>
              <a:gdLst/>
              <a:ahLst/>
              <a:rect l="l" t="t" r="r" b="b"/>
              <a:pathLst>
                <a:path w="67027" h="362927">
                  <a:moveTo>
                    <a:pt x="5059" y="0"/>
                  </a:moveTo>
                  <a:lnTo>
                    <a:pt x="5059" y="0"/>
                  </a:lnTo>
                  <a:lnTo>
                    <a:pt x="2529" y="0"/>
                  </a:lnTo>
                  <a:lnTo>
                    <a:pt x="1265" y="0"/>
                  </a:lnTo>
                  <a:lnTo>
                    <a:pt x="1265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265"/>
                  </a:lnTo>
                  <a:cubicBezTo>
                    <a:pt x="0" y="1265"/>
                    <a:pt x="0" y="2529"/>
                    <a:pt x="0" y="2529"/>
                  </a:cubicBezTo>
                  <a:cubicBezTo>
                    <a:pt x="0" y="2529"/>
                    <a:pt x="0" y="2529"/>
                    <a:pt x="0" y="3794"/>
                  </a:cubicBezTo>
                  <a:lnTo>
                    <a:pt x="0" y="3794"/>
                  </a:lnTo>
                  <a:lnTo>
                    <a:pt x="0" y="6323"/>
                  </a:lnTo>
                  <a:lnTo>
                    <a:pt x="58175" y="359134"/>
                  </a:lnTo>
                  <a:lnTo>
                    <a:pt x="58175" y="362928"/>
                  </a:lnTo>
                  <a:cubicBezTo>
                    <a:pt x="58175" y="360398"/>
                    <a:pt x="59439" y="357870"/>
                    <a:pt x="61968" y="357870"/>
                  </a:cubicBezTo>
                  <a:cubicBezTo>
                    <a:pt x="61968" y="357870"/>
                    <a:pt x="61968" y="357870"/>
                    <a:pt x="61968" y="357870"/>
                  </a:cubicBezTo>
                  <a:cubicBezTo>
                    <a:pt x="64498" y="357870"/>
                    <a:pt x="67027" y="359134"/>
                    <a:pt x="67027" y="361663"/>
                  </a:cubicBezTo>
                  <a:cubicBezTo>
                    <a:pt x="67027" y="361663"/>
                    <a:pt x="67027" y="361663"/>
                    <a:pt x="67027" y="361663"/>
                  </a:cubicBezTo>
                  <a:lnTo>
                    <a:pt x="8853" y="13910"/>
                  </a:lnTo>
                  <a:lnTo>
                    <a:pt x="7588" y="3794"/>
                  </a:lnTo>
                  <a:cubicBezTo>
                    <a:pt x="8853" y="1265"/>
                    <a:pt x="7588" y="1265"/>
                    <a:pt x="5059" y="0"/>
                  </a:cubicBez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96" name="CustomShape 226"/>
            <p:cNvSpPr/>
            <p:nvPr/>
          </p:nvSpPr>
          <p:spPr>
            <a:xfrm>
              <a:off x="11281680" y="5476320"/>
              <a:ext cx="10800" cy="16920"/>
            </a:xfrm>
            <a:custGeom>
              <a:avLst/>
              <a:gdLst/>
              <a:ahLst/>
              <a:rect l="l" t="t" r="r" b="b"/>
              <a:pathLst>
                <a:path w="11381" h="17703">
                  <a:moveTo>
                    <a:pt x="3794" y="0"/>
                  </a:moveTo>
                  <a:cubicBezTo>
                    <a:pt x="1265" y="0"/>
                    <a:pt x="0" y="2529"/>
                    <a:pt x="0" y="5058"/>
                  </a:cubicBezTo>
                  <a:cubicBezTo>
                    <a:pt x="0" y="5058"/>
                    <a:pt x="0" y="5058"/>
                    <a:pt x="0" y="5058"/>
                  </a:cubicBezTo>
                  <a:lnTo>
                    <a:pt x="1265" y="11381"/>
                  </a:lnTo>
                  <a:lnTo>
                    <a:pt x="2529" y="16439"/>
                  </a:lnTo>
                  <a:lnTo>
                    <a:pt x="5059" y="15174"/>
                  </a:lnTo>
                  <a:cubicBezTo>
                    <a:pt x="7588" y="13910"/>
                    <a:pt x="10117" y="15174"/>
                    <a:pt x="11382" y="16439"/>
                  </a:cubicBezTo>
                  <a:cubicBezTo>
                    <a:pt x="11382" y="16439"/>
                    <a:pt x="11382" y="16439"/>
                    <a:pt x="11382" y="16439"/>
                  </a:cubicBezTo>
                  <a:cubicBezTo>
                    <a:pt x="11382" y="16439"/>
                    <a:pt x="11382" y="17704"/>
                    <a:pt x="11382" y="17704"/>
                  </a:cubicBezTo>
                  <a:lnTo>
                    <a:pt x="11382" y="17704"/>
                  </a:lnTo>
                  <a:lnTo>
                    <a:pt x="11382" y="15174"/>
                  </a:lnTo>
                  <a:lnTo>
                    <a:pt x="8853" y="2529"/>
                  </a:lnTo>
                  <a:cubicBezTo>
                    <a:pt x="8853" y="1265"/>
                    <a:pt x="6323" y="0"/>
                    <a:pt x="3794" y="0"/>
                  </a:cubicBez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97" name="CustomShape 227"/>
            <p:cNvSpPr/>
            <p:nvPr/>
          </p:nvSpPr>
          <p:spPr>
            <a:xfrm>
              <a:off x="11496960" y="4517640"/>
              <a:ext cx="66240" cy="388080"/>
            </a:xfrm>
            <a:custGeom>
              <a:avLst/>
              <a:gdLst/>
              <a:ahLst/>
              <a:rect l="l" t="t" r="r" b="b"/>
              <a:pathLst>
                <a:path w="67026" h="388742">
                  <a:moveTo>
                    <a:pt x="56910" y="385690"/>
                  </a:moveTo>
                  <a:cubicBezTo>
                    <a:pt x="56910" y="386954"/>
                    <a:pt x="56910" y="386954"/>
                    <a:pt x="58174" y="386954"/>
                  </a:cubicBezTo>
                  <a:cubicBezTo>
                    <a:pt x="59439" y="388219"/>
                    <a:pt x="60704" y="389484"/>
                    <a:pt x="63233" y="388219"/>
                  </a:cubicBezTo>
                  <a:cubicBezTo>
                    <a:pt x="65762" y="388219"/>
                    <a:pt x="67027" y="386954"/>
                    <a:pt x="67027" y="384425"/>
                  </a:cubicBezTo>
                  <a:lnTo>
                    <a:pt x="67027" y="384425"/>
                  </a:lnTo>
                  <a:cubicBezTo>
                    <a:pt x="67027" y="384425"/>
                    <a:pt x="67027" y="384425"/>
                    <a:pt x="67027" y="383161"/>
                  </a:cubicBezTo>
                  <a:lnTo>
                    <a:pt x="67027" y="383161"/>
                  </a:lnTo>
                  <a:lnTo>
                    <a:pt x="65762" y="376838"/>
                  </a:lnTo>
                  <a:lnTo>
                    <a:pt x="10117" y="8852"/>
                  </a:lnTo>
                  <a:lnTo>
                    <a:pt x="8853" y="0"/>
                  </a:lnTo>
                  <a:cubicBezTo>
                    <a:pt x="8853" y="2529"/>
                    <a:pt x="7588" y="5059"/>
                    <a:pt x="5059" y="5059"/>
                  </a:cubicBezTo>
                  <a:cubicBezTo>
                    <a:pt x="5059" y="5059"/>
                    <a:pt x="5059" y="5059"/>
                    <a:pt x="5059" y="5059"/>
                  </a:cubicBezTo>
                  <a:cubicBezTo>
                    <a:pt x="2529" y="5059"/>
                    <a:pt x="0" y="3794"/>
                    <a:pt x="0" y="1265"/>
                  </a:cubicBezTo>
                  <a:lnTo>
                    <a:pt x="58174" y="380631"/>
                  </a:lnTo>
                  <a:lnTo>
                    <a:pt x="58174" y="380631"/>
                  </a:lnTo>
                  <a:lnTo>
                    <a:pt x="56910" y="385690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98" name="CustomShape 228"/>
            <p:cNvSpPr/>
            <p:nvPr/>
          </p:nvSpPr>
          <p:spPr>
            <a:xfrm>
              <a:off x="11442240" y="4161240"/>
              <a:ext cx="61200" cy="362160"/>
            </a:xfrm>
            <a:custGeom>
              <a:avLst/>
              <a:gdLst/>
              <a:ahLst/>
              <a:rect l="l" t="t" r="r" b="b"/>
              <a:pathLst>
                <a:path w="61968" h="362927">
                  <a:moveTo>
                    <a:pt x="58174" y="362927"/>
                  </a:moveTo>
                  <a:cubicBezTo>
                    <a:pt x="60704" y="362927"/>
                    <a:pt x="61968" y="360398"/>
                    <a:pt x="61968" y="357869"/>
                  </a:cubicBezTo>
                  <a:cubicBezTo>
                    <a:pt x="61968" y="357869"/>
                    <a:pt x="61968" y="357869"/>
                    <a:pt x="61968" y="357869"/>
                  </a:cubicBezTo>
                  <a:lnTo>
                    <a:pt x="61968" y="355340"/>
                  </a:lnTo>
                  <a:lnTo>
                    <a:pt x="8853" y="7587"/>
                  </a:lnTo>
                  <a:lnTo>
                    <a:pt x="8853" y="3794"/>
                  </a:lnTo>
                  <a:cubicBezTo>
                    <a:pt x="8853" y="1265"/>
                    <a:pt x="6323" y="0"/>
                    <a:pt x="3794" y="0"/>
                  </a:cubicBezTo>
                  <a:cubicBezTo>
                    <a:pt x="3794" y="0"/>
                    <a:pt x="3794" y="0"/>
                    <a:pt x="3794" y="0"/>
                  </a:cubicBezTo>
                  <a:cubicBezTo>
                    <a:pt x="1265" y="0"/>
                    <a:pt x="0" y="2529"/>
                    <a:pt x="0" y="5058"/>
                  </a:cubicBezTo>
                  <a:lnTo>
                    <a:pt x="54380" y="359134"/>
                  </a:lnTo>
                  <a:cubicBezTo>
                    <a:pt x="54380" y="360398"/>
                    <a:pt x="56910" y="361663"/>
                    <a:pt x="58174" y="362927"/>
                  </a:cubicBez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99" name="CustomShape 229"/>
            <p:cNvSpPr/>
            <p:nvPr/>
          </p:nvSpPr>
          <p:spPr>
            <a:xfrm>
              <a:off x="9979200" y="5100840"/>
              <a:ext cx="233280" cy="124560"/>
            </a:xfrm>
            <a:custGeom>
              <a:avLst/>
              <a:gdLst/>
              <a:ahLst/>
              <a:rect l="l" t="t" r="r" b="b"/>
              <a:pathLst>
                <a:path w="233962" h="125190">
                  <a:moveTo>
                    <a:pt x="7588" y="118868"/>
                  </a:moveTo>
                  <a:cubicBezTo>
                    <a:pt x="8853" y="121397"/>
                    <a:pt x="7588" y="123927"/>
                    <a:pt x="5059" y="125191"/>
                  </a:cubicBezTo>
                  <a:cubicBezTo>
                    <a:pt x="5059" y="125191"/>
                    <a:pt x="5059" y="125191"/>
                    <a:pt x="5059" y="125191"/>
                  </a:cubicBezTo>
                  <a:lnTo>
                    <a:pt x="12647" y="121397"/>
                  </a:lnTo>
                  <a:lnTo>
                    <a:pt x="233963" y="8852"/>
                  </a:lnTo>
                  <a:cubicBezTo>
                    <a:pt x="231433" y="10117"/>
                    <a:pt x="228904" y="8852"/>
                    <a:pt x="227639" y="6323"/>
                  </a:cubicBezTo>
                  <a:cubicBezTo>
                    <a:pt x="226374" y="3794"/>
                    <a:pt x="227639" y="1265"/>
                    <a:pt x="230168" y="0"/>
                  </a:cubicBezTo>
                  <a:lnTo>
                    <a:pt x="226374" y="1265"/>
                  </a:lnTo>
                  <a:lnTo>
                    <a:pt x="0" y="115075"/>
                  </a:lnTo>
                  <a:cubicBezTo>
                    <a:pt x="3794" y="115075"/>
                    <a:pt x="6323" y="116339"/>
                    <a:pt x="7588" y="118868"/>
                  </a:cubicBezTo>
                  <a:cubicBezTo>
                    <a:pt x="7588" y="118868"/>
                    <a:pt x="7588" y="118868"/>
                    <a:pt x="7588" y="118868"/>
                  </a:cubicBez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00" name="CustomShape 230"/>
            <p:cNvSpPr/>
            <p:nvPr/>
          </p:nvSpPr>
          <p:spPr>
            <a:xfrm>
              <a:off x="9924840" y="5216760"/>
              <a:ext cx="61920" cy="36360"/>
            </a:xfrm>
            <a:custGeom>
              <a:avLst/>
              <a:gdLst/>
              <a:ahLst/>
              <a:rect l="l" t="t" r="r" b="b"/>
              <a:pathLst>
                <a:path w="62464" h="37168">
                  <a:moveTo>
                    <a:pt x="61968" y="3025"/>
                  </a:moveTo>
                  <a:cubicBezTo>
                    <a:pt x="60704" y="496"/>
                    <a:pt x="58174" y="-769"/>
                    <a:pt x="55645" y="496"/>
                  </a:cubicBezTo>
                  <a:cubicBezTo>
                    <a:pt x="55645" y="496"/>
                    <a:pt x="55645" y="496"/>
                    <a:pt x="55645" y="496"/>
                  </a:cubicBezTo>
                  <a:lnTo>
                    <a:pt x="2529" y="27052"/>
                  </a:lnTo>
                  <a:lnTo>
                    <a:pt x="0" y="28316"/>
                  </a:lnTo>
                  <a:cubicBezTo>
                    <a:pt x="2529" y="27052"/>
                    <a:pt x="5059" y="28316"/>
                    <a:pt x="6323" y="30845"/>
                  </a:cubicBezTo>
                  <a:cubicBezTo>
                    <a:pt x="6323" y="30845"/>
                    <a:pt x="6323" y="30845"/>
                    <a:pt x="6323" y="30845"/>
                  </a:cubicBezTo>
                  <a:cubicBezTo>
                    <a:pt x="7588" y="33375"/>
                    <a:pt x="6323" y="35904"/>
                    <a:pt x="3794" y="37168"/>
                  </a:cubicBezTo>
                  <a:cubicBezTo>
                    <a:pt x="3794" y="37168"/>
                    <a:pt x="3794" y="37168"/>
                    <a:pt x="3794" y="37168"/>
                  </a:cubicBezTo>
                  <a:lnTo>
                    <a:pt x="56910" y="10612"/>
                  </a:lnTo>
                  <a:lnTo>
                    <a:pt x="59439" y="9348"/>
                  </a:lnTo>
                  <a:cubicBezTo>
                    <a:pt x="61968" y="8084"/>
                    <a:pt x="63233" y="5554"/>
                    <a:pt x="61968" y="3025"/>
                  </a:cubicBezTo>
                  <a:cubicBezTo>
                    <a:pt x="61968" y="3025"/>
                    <a:pt x="61968" y="3025"/>
                    <a:pt x="61968" y="3025"/>
                  </a:cubicBez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01" name="CustomShape 231"/>
            <p:cNvSpPr/>
            <p:nvPr/>
          </p:nvSpPr>
          <p:spPr>
            <a:xfrm>
              <a:off x="11074320" y="3229200"/>
              <a:ext cx="139680" cy="823680"/>
            </a:xfrm>
            <a:custGeom>
              <a:avLst/>
              <a:gdLst/>
              <a:ahLst/>
              <a:rect l="l" t="t" r="r" b="b"/>
              <a:pathLst>
                <a:path w="140377" h="824490">
                  <a:moveTo>
                    <a:pt x="131525" y="820697"/>
                  </a:moveTo>
                  <a:cubicBezTo>
                    <a:pt x="131525" y="821961"/>
                    <a:pt x="132789" y="823226"/>
                    <a:pt x="134054" y="824491"/>
                  </a:cubicBezTo>
                  <a:lnTo>
                    <a:pt x="135319" y="824491"/>
                  </a:lnTo>
                  <a:lnTo>
                    <a:pt x="136584" y="824491"/>
                  </a:lnTo>
                  <a:lnTo>
                    <a:pt x="137848" y="824491"/>
                  </a:lnTo>
                  <a:lnTo>
                    <a:pt x="139113" y="824491"/>
                  </a:lnTo>
                  <a:lnTo>
                    <a:pt x="139113" y="824491"/>
                  </a:lnTo>
                  <a:lnTo>
                    <a:pt x="140378" y="823226"/>
                  </a:lnTo>
                  <a:lnTo>
                    <a:pt x="140378" y="821961"/>
                  </a:lnTo>
                  <a:cubicBezTo>
                    <a:pt x="140378" y="821961"/>
                    <a:pt x="140378" y="821961"/>
                    <a:pt x="140378" y="820697"/>
                  </a:cubicBezTo>
                  <a:lnTo>
                    <a:pt x="140378" y="819433"/>
                  </a:lnTo>
                  <a:lnTo>
                    <a:pt x="8853" y="0"/>
                  </a:lnTo>
                  <a:cubicBezTo>
                    <a:pt x="8853" y="2529"/>
                    <a:pt x="7588" y="5058"/>
                    <a:pt x="5059" y="5058"/>
                  </a:cubicBezTo>
                  <a:cubicBezTo>
                    <a:pt x="2529" y="5058"/>
                    <a:pt x="0" y="3794"/>
                    <a:pt x="0" y="1265"/>
                  </a:cubicBezTo>
                  <a:cubicBezTo>
                    <a:pt x="0" y="1265"/>
                    <a:pt x="0" y="1265"/>
                    <a:pt x="0" y="1265"/>
                  </a:cubicBezTo>
                  <a:lnTo>
                    <a:pt x="1265" y="7587"/>
                  </a:lnTo>
                  <a:lnTo>
                    <a:pt x="131525" y="811845"/>
                  </a:lnTo>
                  <a:lnTo>
                    <a:pt x="131525" y="820697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02" name="CustomShape 232"/>
            <p:cNvSpPr/>
            <p:nvPr/>
          </p:nvSpPr>
          <p:spPr>
            <a:xfrm>
              <a:off x="10606320" y="301680"/>
              <a:ext cx="475920" cy="2931840"/>
            </a:xfrm>
            <a:custGeom>
              <a:avLst/>
              <a:gdLst/>
              <a:ahLst/>
              <a:rect l="l" t="t" r="r" b="b"/>
              <a:pathLst>
                <a:path w="476777" h="2932505">
                  <a:moveTo>
                    <a:pt x="472984" y="2932506"/>
                  </a:moveTo>
                  <a:cubicBezTo>
                    <a:pt x="475513" y="2932506"/>
                    <a:pt x="476777" y="2929977"/>
                    <a:pt x="476777" y="2927447"/>
                  </a:cubicBezTo>
                  <a:lnTo>
                    <a:pt x="10117" y="11381"/>
                  </a:lnTo>
                  <a:lnTo>
                    <a:pt x="10117" y="7587"/>
                  </a:lnTo>
                  <a:lnTo>
                    <a:pt x="8853" y="3794"/>
                  </a:lnTo>
                  <a:cubicBezTo>
                    <a:pt x="8853" y="1265"/>
                    <a:pt x="6323" y="0"/>
                    <a:pt x="3794" y="0"/>
                  </a:cubicBezTo>
                  <a:cubicBezTo>
                    <a:pt x="3794" y="0"/>
                    <a:pt x="3794" y="0"/>
                    <a:pt x="3794" y="0"/>
                  </a:cubicBezTo>
                  <a:lnTo>
                    <a:pt x="2529" y="0"/>
                  </a:lnTo>
                  <a:lnTo>
                    <a:pt x="1265" y="0"/>
                  </a:lnTo>
                  <a:lnTo>
                    <a:pt x="1265" y="0"/>
                  </a:lnTo>
                  <a:cubicBezTo>
                    <a:pt x="1265" y="0"/>
                    <a:pt x="1265" y="0"/>
                    <a:pt x="0" y="0"/>
                  </a:cubicBez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1265"/>
                  </a:cubicBezTo>
                  <a:lnTo>
                    <a:pt x="0" y="1265"/>
                  </a:lnTo>
                  <a:lnTo>
                    <a:pt x="0" y="2529"/>
                  </a:lnTo>
                  <a:cubicBezTo>
                    <a:pt x="0" y="2529"/>
                    <a:pt x="0" y="2529"/>
                    <a:pt x="0" y="3794"/>
                  </a:cubicBezTo>
                  <a:lnTo>
                    <a:pt x="467925" y="2923654"/>
                  </a:lnTo>
                  <a:lnTo>
                    <a:pt x="469190" y="2927447"/>
                  </a:lnTo>
                  <a:cubicBezTo>
                    <a:pt x="469190" y="2927447"/>
                    <a:pt x="470454" y="2929977"/>
                    <a:pt x="472984" y="2932506"/>
                  </a:cubicBezTo>
                  <a:cubicBezTo>
                    <a:pt x="472984" y="2931241"/>
                    <a:pt x="472984" y="2932506"/>
                    <a:pt x="472984" y="2932506"/>
                  </a:cubicBez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03" name="CustomShape 233"/>
            <p:cNvSpPr/>
            <p:nvPr/>
          </p:nvSpPr>
          <p:spPr>
            <a:xfrm>
              <a:off x="11537280" y="2143080"/>
              <a:ext cx="140760" cy="968040"/>
            </a:xfrm>
            <a:custGeom>
              <a:avLst/>
              <a:gdLst/>
              <a:ahLst/>
              <a:rect l="l" t="t" r="r" b="b"/>
              <a:pathLst>
                <a:path w="141642" h="968650">
                  <a:moveTo>
                    <a:pt x="136584" y="967385"/>
                  </a:moveTo>
                  <a:lnTo>
                    <a:pt x="141642" y="964856"/>
                  </a:lnTo>
                  <a:lnTo>
                    <a:pt x="8853" y="7587"/>
                  </a:lnTo>
                  <a:lnTo>
                    <a:pt x="8853" y="0"/>
                  </a:lnTo>
                  <a:cubicBezTo>
                    <a:pt x="8853" y="2529"/>
                    <a:pt x="7588" y="5058"/>
                    <a:pt x="5059" y="5058"/>
                  </a:cubicBezTo>
                  <a:cubicBezTo>
                    <a:pt x="5059" y="5058"/>
                    <a:pt x="5059" y="5058"/>
                    <a:pt x="5059" y="5058"/>
                  </a:cubicBezTo>
                  <a:cubicBezTo>
                    <a:pt x="2529" y="5058"/>
                    <a:pt x="0" y="3794"/>
                    <a:pt x="0" y="1265"/>
                  </a:cubicBezTo>
                  <a:lnTo>
                    <a:pt x="134054" y="968650"/>
                  </a:lnTo>
                  <a:lnTo>
                    <a:pt x="136584" y="967385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04" name="CustomShape 234"/>
            <p:cNvSpPr/>
            <p:nvPr/>
          </p:nvSpPr>
          <p:spPr>
            <a:xfrm>
              <a:off x="10095480" y="3655440"/>
              <a:ext cx="55080" cy="239400"/>
            </a:xfrm>
            <a:custGeom>
              <a:avLst/>
              <a:gdLst/>
              <a:ahLst/>
              <a:rect l="l" t="t" r="r" b="b"/>
              <a:pathLst>
                <a:path w="55645" h="240265">
                  <a:moveTo>
                    <a:pt x="46792" y="239001"/>
                  </a:moveTo>
                  <a:lnTo>
                    <a:pt x="46792" y="239001"/>
                  </a:lnTo>
                  <a:lnTo>
                    <a:pt x="46792" y="240266"/>
                  </a:lnTo>
                  <a:lnTo>
                    <a:pt x="46792" y="240266"/>
                  </a:lnTo>
                  <a:lnTo>
                    <a:pt x="48057" y="240266"/>
                  </a:lnTo>
                  <a:cubicBezTo>
                    <a:pt x="49322" y="240266"/>
                    <a:pt x="50586" y="240266"/>
                    <a:pt x="51851" y="240266"/>
                  </a:cubicBezTo>
                  <a:cubicBezTo>
                    <a:pt x="54380" y="240266"/>
                    <a:pt x="55645" y="237736"/>
                    <a:pt x="55645" y="235208"/>
                  </a:cubicBezTo>
                  <a:cubicBezTo>
                    <a:pt x="55645" y="235208"/>
                    <a:pt x="55645" y="235208"/>
                    <a:pt x="55645" y="235208"/>
                  </a:cubicBezTo>
                  <a:lnTo>
                    <a:pt x="55645" y="232678"/>
                  </a:lnTo>
                  <a:lnTo>
                    <a:pt x="10117" y="3794"/>
                  </a:lnTo>
                  <a:lnTo>
                    <a:pt x="8853" y="0"/>
                  </a:lnTo>
                  <a:cubicBezTo>
                    <a:pt x="8853" y="2529"/>
                    <a:pt x="7588" y="5058"/>
                    <a:pt x="5059" y="5058"/>
                  </a:cubicBezTo>
                  <a:cubicBezTo>
                    <a:pt x="2529" y="5058"/>
                    <a:pt x="0" y="3794"/>
                    <a:pt x="0" y="1265"/>
                  </a:cubicBezTo>
                  <a:cubicBezTo>
                    <a:pt x="0" y="1265"/>
                    <a:pt x="0" y="1265"/>
                    <a:pt x="0" y="1265"/>
                  </a:cubicBezTo>
                  <a:lnTo>
                    <a:pt x="46792" y="239001"/>
                  </a:lnTo>
                  <a:lnTo>
                    <a:pt x="46792" y="239001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05" name="CustomShape 235"/>
            <p:cNvSpPr/>
            <p:nvPr/>
          </p:nvSpPr>
          <p:spPr>
            <a:xfrm>
              <a:off x="9851400" y="2423520"/>
              <a:ext cx="252360" cy="1235880"/>
            </a:xfrm>
            <a:custGeom>
              <a:avLst/>
              <a:gdLst/>
              <a:ahLst/>
              <a:rect l="l" t="t" r="r" b="b"/>
              <a:pathLst>
                <a:path w="252932" h="1236735">
                  <a:moveTo>
                    <a:pt x="5059" y="1265"/>
                  </a:moveTo>
                  <a:lnTo>
                    <a:pt x="3794" y="1265"/>
                  </a:lnTo>
                  <a:cubicBezTo>
                    <a:pt x="1265" y="2529"/>
                    <a:pt x="0" y="3794"/>
                    <a:pt x="0" y="6323"/>
                  </a:cubicBezTo>
                  <a:lnTo>
                    <a:pt x="1265" y="11381"/>
                  </a:lnTo>
                  <a:lnTo>
                    <a:pt x="244080" y="1232942"/>
                  </a:lnTo>
                  <a:cubicBezTo>
                    <a:pt x="244080" y="1235471"/>
                    <a:pt x="246609" y="1236736"/>
                    <a:pt x="249138" y="1236736"/>
                  </a:cubicBezTo>
                  <a:cubicBezTo>
                    <a:pt x="249138" y="1236736"/>
                    <a:pt x="249138" y="1236736"/>
                    <a:pt x="249138" y="1236736"/>
                  </a:cubicBezTo>
                  <a:cubicBezTo>
                    <a:pt x="251668" y="1236736"/>
                    <a:pt x="252932" y="1234207"/>
                    <a:pt x="252932" y="1231678"/>
                  </a:cubicBezTo>
                  <a:lnTo>
                    <a:pt x="251668" y="1225355"/>
                  </a:lnTo>
                  <a:lnTo>
                    <a:pt x="8853" y="3794"/>
                  </a:lnTo>
                  <a:lnTo>
                    <a:pt x="8853" y="3794"/>
                  </a:lnTo>
                  <a:cubicBezTo>
                    <a:pt x="8853" y="3794"/>
                    <a:pt x="8853" y="3794"/>
                    <a:pt x="8853" y="2529"/>
                  </a:cubicBezTo>
                  <a:lnTo>
                    <a:pt x="8853" y="2529"/>
                  </a:lnTo>
                  <a:lnTo>
                    <a:pt x="8853" y="1265"/>
                  </a:lnTo>
                  <a:lnTo>
                    <a:pt x="8853" y="0"/>
                  </a:lnTo>
                  <a:lnTo>
                    <a:pt x="8853" y="0"/>
                  </a:lnTo>
                  <a:lnTo>
                    <a:pt x="7588" y="0"/>
                  </a:lnTo>
                  <a:lnTo>
                    <a:pt x="6323" y="0"/>
                  </a:lnTo>
                  <a:lnTo>
                    <a:pt x="5059" y="1265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06" name="CustomShape 236"/>
            <p:cNvSpPr/>
            <p:nvPr/>
          </p:nvSpPr>
          <p:spPr>
            <a:xfrm>
              <a:off x="11563920" y="3110400"/>
              <a:ext cx="113040" cy="54720"/>
            </a:xfrm>
            <a:custGeom>
              <a:avLst/>
              <a:gdLst/>
              <a:ahLst/>
              <a:rect l="l" t="t" r="r" b="b"/>
              <a:pathLst>
                <a:path w="113819" h="55324">
                  <a:moveTo>
                    <a:pt x="107496" y="6323"/>
                  </a:moveTo>
                  <a:cubicBezTo>
                    <a:pt x="106232" y="3794"/>
                    <a:pt x="107496" y="1265"/>
                    <a:pt x="110026" y="0"/>
                  </a:cubicBezTo>
                  <a:lnTo>
                    <a:pt x="106232" y="1265"/>
                  </a:lnTo>
                  <a:lnTo>
                    <a:pt x="1265" y="48053"/>
                  </a:lnTo>
                  <a:lnTo>
                    <a:pt x="1265" y="48053"/>
                  </a:lnTo>
                  <a:lnTo>
                    <a:pt x="1265" y="48053"/>
                  </a:lnTo>
                  <a:lnTo>
                    <a:pt x="0" y="49318"/>
                  </a:lnTo>
                  <a:lnTo>
                    <a:pt x="0" y="49318"/>
                  </a:lnTo>
                  <a:lnTo>
                    <a:pt x="0" y="49318"/>
                  </a:lnTo>
                  <a:lnTo>
                    <a:pt x="0" y="50582"/>
                  </a:lnTo>
                  <a:lnTo>
                    <a:pt x="0" y="50582"/>
                  </a:lnTo>
                  <a:cubicBezTo>
                    <a:pt x="0" y="50582"/>
                    <a:pt x="0" y="50582"/>
                    <a:pt x="0" y="51847"/>
                  </a:cubicBezTo>
                  <a:lnTo>
                    <a:pt x="0" y="51847"/>
                  </a:lnTo>
                  <a:lnTo>
                    <a:pt x="0" y="51847"/>
                  </a:lnTo>
                  <a:lnTo>
                    <a:pt x="0" y="51847"/>
                  </a:lnTo>
                  <a:lnTo>
                    <a:pt x="0" y="51847"/>
                  </a:lnTo>
                  <a:cubicBezTo>
                    <a:pt x="0" y="51847"/>
                    <a:pt x="0" y="53111"/>
                    <a:pt x="0" y="53111"/>
                  </a:cubicBezTo>
                  <a:lnTo>
                    <a:pt x="0" y="53111"/>
                  </a:lnTo>
                  <a:lnTo>
                    <a:pt x="0" y="53111"/>
                  </a:lnTo>
                  <a:cubicBezTo>
                    <a:pt x="0" y="53111"/>
                    <a:pt x="0" y="54376"/>
                    <a:pt x="1265" y="54376"/>
                  </a:cubicBezTo>
                  <a:lnTo>
                    <a:pt x="2529" y="54376"/>
                  </a:lnTo>
                  <a:cubicBezTo>
                    <a:pt x="3794" y="55640"/>
                    <a:pt x="5059" y="55640"/>
                    <a:pt x="6323" y="54376"/>
                  </a:cubicBezTo>
                  <a:lnTo>
                    <a:pt x="16441" y="50582"/>
                  </a:lnTo>
                  <a:lnTo>
                    <a:pt x="113820" y="7587"/>
                  </a:lnTo>
                  <a:cubicBezTo>
                    <a:pt x="113820" y="6323"/>
                    <a:pt x="111290" y="7587"/>
                    <a:pt x="107496" y="6323"/>
                  </a:cubicBezTo>
                  <a:cubicBezTo>
                    <a:pt x="108761" y="6323"/>
                    <a:pt x="108761" y="6323"/>
                    <a:pt x="107496" y="6323"/>
                  </a:cubicBez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07" name="CustomShape 237"/>
            <p:cNvSpPr/>
            <p:nvPr/>
          </p:nvSpPr>
          <p:spPr>
            <a:xfrm>
              <a:off x="11610720" y="3317760"/>
              <a:ext cx="345960" cy="164880"/>
            </a:xfrm>
            <a:custGeom>
              <a:avLst/>
              <a:gdLst/>
              <a:ahLst/>
              <a:rect l="l" t="t" r="r" b="b"/>
              <a:pathLst>
                <a:path w="346517" h="165656">
                  <a:moveTo>
                    <a:pt x="346517" y="5058"/>
                  </a:moveTo>
                  <a:lnTo>
                    <a:pt x="346517" y="5058"/>
                  </a:lnTo>
                  <a:cubicBezTo>
                    <a:pt x="346517" y="5058"/>
                    <a:pt x="346517" y="5058"/>
                    <a:pt x="346517" y="5058"/>
                  </a:cubicBezTo>
                  <a:lnTo>
                    <a:pt x="346517" y="5058"/>
                  </a:lnTo>
                  <a:lnTo>
                    <a:pt x="346517" y="5058"/>
                  </a:lnTo>
                  <a:lnTo>
                    <a:pt x="346517" y="2529"/>
                  </a:lnTo>
                  <a:lnTo>
                    <a:pt x="345253" y="2529"/>
                  </a:lnTo>
                  <a:cubicBezTo>
                    <a:pt x="343988" y="1265"/>
                    <a:pt x="342723" y="0"/>
                    <a:pt x="341459" y="0"/>
                  </a:cubicBezTo>
                  <a:lnTo>
                    <a:pt x="331341" y="5058"/>
                  </a:lnTo>
                  <a:lnTo>
                    <a:pt x="5059" y="154276"/>
                  </a:lnTo>
                  <a:lnTo>
                    <a:pt x="0" y="156805"/>
                  </a:lnTo>
                  <a:cubicBezTo>
                    <a:pt x="2529" y="155541"/>
                    <a:pt x="5059" y="156805"/>
                    <a:pt x="6323" y="159334"/>
                  </a:cubicBezTo>
                  <a:cubicBezTo>
                    <a:pt x="6323" y="159334"/>
                    <a:pt x="6323" y="159334"/>
                    <a:pt x="6323" y="159334"/>
                  </a:cubicBezTo>
                  <a:cubicBezTo>
                    <a:pt x="7588" y="161863"/>
                    <a:pt x="6323" y="164392"/>
                    <a:pt x="3794" y="165657"/>
                  </a:cubicBezTo>
                  <a:lnTo>
                    <a:pt x="343988" y="8852"/>
                  </a:lnTo>
                  <a:lnTo>
                    <a:pt x="343988" y="8852"/>
                  </a:lnTo>
                  <a:lnTo>
                    <a:pt x="343988" y="8852"/>
                  </a:lnTo>
                  <a:cubicBezTo>
                    <a:pt x="343988" y="8852"/>
                    <a:pt x="343988" y="8852"/>
                    <a:pt x="345253" y="7587"/>
                  </a:cubicBezTo>
                  <a:cubicBezTo>
                    <a:pt x="345253" y="7587"/>
                    <a:pt x="345253" y="7587"/>
                    <a:pt x="345253" y="6323"/>
                  </a:cubicBezTo>
                  <a:cubicBezTo>
                    <a:pt x="345253" y="6323"/>
                    <a:pt x="345253" y="6323"/>
                    <a:pt x="345253" y="5058"/>
                  </a:cubicBezTo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08" name="CustomShape 238"/>
            <p:cNvSpPr/>
            <p:nvPr/>
          </p:nvSpPr>
          <p:spPr>
            <a:xfrm>
              <a:off x="11408400" y="3570120"/>
              <a:ext cx="11880" cy="360"/>
            </a:xfrm>
            <a:custGeom>
              <a:avLst/>
              <a:gdLst/>
              <a:ahLst/>
              <a:rect l="l" t="t" r="r" b="b"/>
              <a:pathLst>
                <a:path w="12646" h="562">
                  <a:moveTo>
                    <a:pt x="0" y="562"/>
                  </a:moveTo>
                  <a:lnTo>
                    <a:pt x="0" y="562"/>
                  </a:lnTo>
                  <a:lnTo>
                    <a:pt x="0" y="562"/>
                  </a:lnTo>
                  <a:cubicBezTo>
                    <a:pt x="0" y="-703"/>
                    <a:pt x="0" y="562"/>
                    <a:pt x="0" y="562"/>
                  </a:cubicBez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09" name="CustomShape 239"/>
            <p:cNvSpPr/>
            <p:nvPr/>
          </p:nvSpPr>
          <p:spPr>
            <a:xfrm>
              <a:off x="11409480" y="3568320"/>
              <a:ext cx="360" cy="360"/>
            </a:xfrm>
            <a:custGeom>
              <a:avLst/>
              <a:gdLst/>
              <a:ahLst/>
              <a:rect l="l" t="t" r="r" b="b"/>
              <a:pathLst>
                <a:path w="562" h="948">
                  <a:moveTo>
                    <a:pt x="0" y="948"/>
                  </a:moveTo>
                  <a:lnTo>
                    <a:pt x="0" y="948"/>
                  </a:lnTo>
                  <a:cubicBezTo>
                    <a:pt x="0" y="-316"/>
                    <a:pt x="1265" y="-316"/>
                    <a:pt x="0" y="948"/>
                  </a:cubicBezTo>
                  <a:lnTo>
                    <a:pt x="0" y="948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10" name="CustomShape 240"/>
            <p:cNvSpPr/>
            <p:nvPr/>
          </p:nvSpPr>
          <p:spPr>
            <a:xfrm>
              <a:off x="11408400" y="3571920"/>
              <a:ext cx="11880" cy="11880"/>
            </a:xfrm>
            <a:custGeom>
              <a:avLst/>
              <a:gdLst/>
              <a:ahLst/>
              <a:rect l="l" t="t" r="r" b="b"/>
              <a:pathLst>
                <a:path w="12646" h="1264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11" name="CustomShape 241"/>
            <p:cNvSpPr/>
            <p:nvPr/>
          </p:nvSpPr>
          <p:spPr>
            <a:xfrm>
              <a:off x="11412000" y="3475440"/>
              <a:ext cx="205560" cy="99720"/>
            </a:xfrm>
            <a:custGeom>
              <a:avLst/>
              <a:gdLst/>
              <a:ahLst/>
              <a:rect l="l" t="t" r="r" b="b"/>
              <a:pathLst>
                <a:path w="206139" h="100395">
                  <a:moveTo>
                    <a:pt x="206140" y="3025"/>
                  </a:moveTo>
                  <a:cubicBezTo>
                    <a:pt x="204875" y="496"/>
                    <a:pt x="202346" y="-769"/>
                    <a:pt x="199817" y="496"/>
                  </a:cubicBezTo>
                  <a:cubicBezTo>
                    <a:pt x="199817" y="496"/>
                    <a:pt x="199817" y="496"/>
                    <a:pt x="199817" y="496"/>
                  </a:cubicBezTo>
                  <a:lnTo>
                    <a:pt x="197287" y="1761"/>
                  </a:lnTo>
                  <a:lnTo>
                    <a:pt x="0" y="92809"/>
                  </a:lnTo>
                  <a:lnTo>
                    <a:pt x="0" y="92809"/>
                  </a:lnTo>
                  <a:cubicBezTo>
                    <a:pt x="0" y="92809"/>
                    <a:pt x="1265" y="92809"/>
                    <a:pt x="1265" y="92809"/>
                  </a:cubicBezTo>
                  <a:cubicBezTo>
                    <a:pt x="3794" y="92809"/>
                    <a:pt x="6323" y="94073"/>
                    <a:pt x="6323" y="96602"/>
                  </a:cubicBezTo>
                  <a:lnTo>
                    <a:pt x="6323" y="100396"/>
                  </a:lnTo>
                  <a:lnTo>
                    <a:pt x="12647" y="97867"/>
                  </a:lnTo>
                  <a:lnTo>
                    <a:pt x="203611" y="9348"/>
                  </a:lnTo>
                  <a:cubicBezTo>
                    <a:pt x="204875" y="8084"/>
                    <a:pt x="206140" y="5554"/>
                    <a:pt x="206140" y="3025"/>
                  </a:cubicBez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12" name="CustomShape 242"/>
            <p:cNvSpPr/>
            <p:nvPr/>
          </p:nvSpPr>
          <p:spPr>
            <a:xfrm>
              <a:off x="11953080" y="1398240"/>
              <a:ext cx="265320" cy="82800"/>
            </a:xfrm>
            <a:custGeom>
              <a:avLst/>
              <a:gdLst/>
              <a:ahLst/>
              <a:rect l="l" t="t" r="r" b="b"/>
              <a:pathLst>
                <a:path w="265915" h="83460">
                  <a:moveTo>
                    <a:pt x="5395" y="0"/>
                  </a:moveTo>
                  <a:lnTo>
                    <a:pt x="4130" y="0"/>
                  </a:lnTo>
                  <a:cubicBezTo>
                    <a:pt x="2866" y="0"/>
                    <a:pt x="1601" y="1265"/>
                    <a:pt x="336" y="3794"/>
                  </a:cubicBezTo>
                  <a:cubicBezTo>
                    <a:pt x="-928" y="6323"/>
                    <a:pt x="1601" y="8852"/>
                    <a:pt x="4130" y="8852"/>
                  </a:cubicBezTo>
                  <a:lnTo>
                    <a:pt x="5395" y="8852"/>
                  </a:lnTo>
                  <a:lnTo>
                    <a:pt x="265915" y="83461"/>
                  </a:lnTo>
                  <a:lnTo>
                    <a:pt x="265915" y="74609"/>
                  </a:lnTo>
                  <a:lnTo>
                    <a:pt x="5395" y="0"/>
                  </a:lnTo>
                  <a:lnTo>
                    <a:pt x="5395" y="0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13" name="CustomShape 243"/>
            <p:cNvSpPr/>
            <p:nvPr/>
          </p:nvSpPr>
          <p:spPr>
            <a:xfrm>
              <a:off x="11649960" y="1922760"/>
              <a:ext cx="11880" cy="27000"/>
            </a:xfrm>
            <a:custGeom>
              <a:avLst/>
              <a:gdLst/>
              <a:ahLst/>
              <a:rect l="l" t="t" r="r" b="b"/>
              <a:pathLst>
                <a:path w="12646" h="27820">
                  <a:moveTo>
                    <a:pt x="5059" y="3794"/>
                  </a:moveTo>
                  <a:cubicBezTo>
                    <a:pt x="2529" y="3794"/>
                    <a:pt x="0" y="2529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265" y="6323"/>
                  </a:lnTo>
                  <a:lnTo>
                    <a:pt x="3794" y="24026"/>
                  </a:lnTo>
                  <a:cubicBezTo>
                    <a:pt x="3794" y="26556"/>
                    <a:pt x="6323" y="27820"/>
                    <a:pt x="8853" y="27820"/>
                  </a:cubicBezTo>
                  <a:cubicBezTo>
                    <a:pt x="10117" y="27820"/>
                    <a:pt x="12647" y="26556"/>
                    <a:pt x="12647" y="25291"/>
                  </a:cubicBezTo>
                  <a:cubicBezTo>
                    <a:pt x="12647" y="24026"/>
                    <a:pt x="12647" y="24026"/>
                    <a:pt x="12647" y="22762"/>
                  </a:cubicBezTo>
                  <a:lnTo>
                    <a:pt x="10117" y="0"/>
                  </a:lnTo>
                  <a:cubicBezTo>
                    <a:pt x="8853" y="1264"/>
                    <a:pt x="7588" y="3794"/>
                    <a:pt x="5059" y="3794"/>
                  </a:cubicBez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14" name="CustomShape 244"/>
            <p:cNvSpPr/>
            <p:nvPr/>
          </p:nvSpPr>
          <p:spPr>
            <a:xfrm>
              <a:off x="11599200" y="1527120"/>
              <a:ext cx="58680" cy="398880"/>
            </a:xfrm>
            <a:custGeom>
              <a:avLst/>
              <a:gdLst/>
              <a:ahLst/>
              <a:rect l="l" t="t" r="r" b="b"/>
              <a:pathLst>
                <a:path w="59439" h="399599">
                  <a:moveTo>
                    <a:pt x="55645" y="399600"/>
                  </a:moveTo>
                  <a:cubicBezTo>
                    <a:pt x="58175" y="399600"/>
                    <a:pt x="59439" y="397071"/>
                    <a:pt x="59439" y="394541"/>
                  </a:cubicBezTo>
                  <a:cubicBezTo>
                    <a:pt x="59439" y="394541"/>
                    <a:pt x="59439" y="394541"/>
                    <a:pt x="59439" y="394541"/>
                  </a:cubicBezTo>
                  <a:lnTo>
                    <a:pt x="59439" y="394541"/>
                  </a:lnTo>
                  <a:lnTo>
                    <a:pt x="8853" y="11381"/>
                  </a:lnTo>
                  <a:lnTo>
                    <a:pt x="7588" y="3794"/>
                  </a:lnTo>
                  <a:cubicBezTo>
                    <a:pt x="7588" y="2529"/>
                    <a:pt x="6323" y="0"/>
                    <a:pt x="3794" y="0"/>
                  </a:cubicBezTo>
                  <a:lnTo>
                    <a:pt x="2529" y="0"/>
                  </a:lnTo>
                  <a:lnTo>
                    <a:pt x="2529" y="0"/>
                  </a:lnTo>
                  <a:lnTo>
                    <a:pt x="1265" y="0"/>
                  </a:lnTo>
                  <a:lnTo>
                    <a:pt x="1265" y="0"/>
                  </a:lnTo>
                  <a:lnTo>
                    <a:pt x="1265" y="0"/>
                  </a:lnTo>
                  <a:cubicBezTo>
                    <a:pt x="1265" y="0"/>
                    <a:pt x="0" y="0"/>
                    <a:pt x="0" y="1265"/>
                  </a:cubicBezTo>
                  <a:lnTo>
                    <a:pt x="0" y="1265"/>
                  </a:lnTo>
                  <a:lnTo>
                    <a:pt x="0" y="1265"/>
                  </a:lnTo>
                  <a:lnTo>
                    <a:pt x="0" y="2529"/>
                  </a:lnTo>
                  <a:lnTo>
                    <a:pt x="0" y="2529"/>
                  </a:lnTo>
                  <a:lnTo>
                    <a:pt x="0" y="2529"/>
                  </a:lnTo>
                  <a:cubicBezTo>
                    <a:pt x="0" y="2529"/>
                    <a:pt x="0" y="2529"/>
                    <a:pt x="0" y="3794"/>
                  </a:cubicBezTo>
                  <a:lnTo>
                    <a:pt x="0" y="3794"/>
                  </a:lnTo>
                  <a:lnTo>
                    <a:pt x="51851" y="389483"/>
                  </a:lnTo>
                  <a:lnTo>
                    <a:pt x="51851" y="393277"/>
                  </a:lnTo>
                  <a:cubicBezTo>
                    <a:pt x="51851" y="395806"/>
                    <a:pt x="53116" y="398335"/>
                    <a:pt x="55645" y="399600"/>
                  </a:cubicBezTo>
                  <a:cubicBezTo>
                    <a:pt x="55645" y="399600"/>
                    <a:pt x="55645" y="399600"/>
                    <a:pt x="55645" y="399600"/>
                  </a:cubicBez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15" name="CustomShape 245"/>
            <p:cNvSpPr/>
            <p:nvPr/>
          </p:nvSpPr>
          <p:spPr>
            <a:xfrm>
              <a:off x="11256480" y="5490720"/>
              <a:ext cx="36000" cy="25560"/>
            </a:xfrm>
            <a:custGeom>
              <a:avLst/>
              <a:gdLst/>
              <a:ahLst/>
              <a:rect l="l" t="t" r="r" b="b"/>
              <a:pathLst>
                <a:path w="36675" h="26121">
                  <a:moveTo>
                    <a:pt x="35410" y="8418"/>
                  </a:moveTo>
                  <a:lnTo>
                    <a:pt x="35410" y="8418"/>
                  </a:lnTo>
                  <a:lnTo>
                    <a:pt x="35410" y="8418"/>
                  </a:lnTo>
                  <a:lnTo>
                    <a:pt x="36675" y="7153"/>
                  </a:lnTo>
                  <a:lnTo>
                    <a:pt x="36675" y="5889"/>
                  </a:lnTo>
                  <a:lnTo>
                    <a:pt x="36675" y="4624"/>
                  </a:lnTo>
                  <a:cubicBezTo>
                    <a:pt x="36675" y="4624"/>
                    <a:pt x="36675" y="3360"/>
                    <a:pt x="36675" y="3360"/>
                  </a:cubicBezTo>
                  <a:cubicBezTo>
                    <a:pt x="36675" y="3360"/>
                    <a:pt x="36675" y="2095"/>
                    <a:pt x="36675" y="2095"/>
                  </a:cubicBezTo>
                  <a:cubicBezTo>
                    <a:pt x="35410" y="-434"/>
                    <a:pt x="32881" y="-434"/>
                    <a:pt x="30352" y="830"/>
                  </a:cubicBezTo>
                  <a:cubicBezTo>
                    <a:pt x="30352" y="830"/>
                    <a:pt x="30352" y="830"/>
                    <a:pt x="30352" y="830"/>
                  </a:cubicBezTo>
                  <a:lnTo>
                    <a:pt x="27823" y="2095"/>
                  </a:lnTo>
                  <a:lnTo>
                    <a:pt x="5059" y="14741"/>
                  </a:lnTo>
                  <a:lnTo>
                    <a:pt x="0" y="18534"/>
                  </a:lnTo>
                  <a:cubicBezTo>
                    <a:pt x="2529" y="17270"/>
                    <a:pt x="5059" y="18534"/>
                    <a:pt x="6323" y="19799"/>
                  </a:cubicBezTo>
                  <a:cubicBezTo>
                    <a:pt x="7588" y="22328"/>
                    <a:pt x="6323" y="24857"/>
                    <a:pt x="5059" y="26122"/>
                  </a:cubicBezTo>
                  <a:lnTo>
                    <a:pt x="34146" y="10947"/>
                  </a:lnTo>
                  <a:lnTo>
                    <a:pt x="35410" y="8418"/>
                  </a:lnTo>
                  <a:lnTo>
                    <a:pt x="35410" y="8418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16" name="CustomShape 246"/>
            <p:cNvSpPr/>
            <p:nvPr/>
          </p:nvSpPr>
          <p:spPr>
            <a:xfrm>
              <a:off x="10603800" y="5508000"/>
              <a:ext cx="657720" cy="364320"/>
            </a:xfrm>
            <a:custGeom>
              <a:avLst/>
              <a:gdLst/>
              <a:ahLst/>
              <a:rect l="l" t="t" r="r" b="b"/>
              <a:pathLst>
                <a:path w="658380" h="365022">
                  <a:moveTo>
                    <a:pt x="657624" y="2529"/>
                  </a:moveTo>
                  <a:cubicBezTo>
                    <a:pt x="656359" y="0"/>
                    <a:pt x="653830" y="0"/>
                    <a:pt x="651301" y="0"/>
                  </a:cubicBezTo>
                  <a:cubicBezTo>
                    <a:pt x="651301" y="0"/>
                    <a:pt x="651301" y="0"/>
                    <a:pt x="651301" y="0"/>
                  </a:cubicBezTo>
                  <a:lnTo>
                    <a:pt x="648772" y="1265"/>
                  </a:lnTo>
                  <a:lnTo>
                    <a:pt x="2529" y="355340"/>
                  </a:lnTo>
                  <a:lnTo>
                    <a:pt x="2529" y="355340"/>
                  </a:lnTo>
                  <a:lnTo>
                    <a:pt x="1265" y="356605"/>
                  </a:lnTo>
                  <a:lnTo>
                    <a:pt x="0" y="356605"/>
                  </a:lnTo>
                  <a:lnTo>
                    <a:pt x="0" y="357869"/>
                  </a:lnTo>
                  <a:cubicBezTo>
                    <a:pt x="0" y="357869"/>
                    <a:pt x="0" y="357869"/>
                    <a:pt x="0" y="359134"/>
                  </a:cubicBezTo>
                  <a:cubicBezTo>
                    <a:pt x="0" y="359134"/>
                    <a:pt x="0" y="359134"/>
                    <a:pt x="0" y="360398"/>
                  </a:cubicBezTo>
                  <a:lnTo>
                    <a:pt x="0" y="360398"/>
                  </a:lnTo>
                  <a:lnTo>
                    <a:pt x="0" y="361663"/>
                  </a:lnTo>
                  <a:cubicBezTo>
                    <a:pt x="0" y="361663"/>
                    <a:pt x="0" y="362927"/>
                    <a:pt x="0" y="362927"/>
                  </a:cubicBezTo>
                  <a:cubicBezTo>
                    <a:pt x="1265" y="365457"/>
                    <a:pt x="3794" y="365457"/>
                    <a:pt x="6323" y="364192"/>
                  </a:cubicBezTo>
                  <a:lnTo>
                    <a:pt x="8853" y="362927"/>
                  </a:lnTo>
                  <a:lnTo>
                    <a:pt x="12647" y="360398"/>
                  </a:lnTo>
                  <a:lnTo>
                    <a:pt x="655095" y="7587"/>
                  </a:lnTo>
                  <a:cubicBezTo>
                    <a:pt x="658889" y="6323"/>
                    <a:pt x="658889" y="3794"/>
                    <a:pt x="657624" y="2529"/>
                  </a:cubicBez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17" name="CustomShape 247"/>
            <p:cNvSpPr/>
            <p:nvPr/>
          </p:nvSpPr>
          <p:spPr>
            <a:xfrm>
              <a:off x="9761760" y="4924800"/>
              <a:ext cx="15840" cy="39600"/>
            </a:xfrm>
            <a:custGeom>
              <a:avLst/>
              <a:gdLst/>
              <a:ahLst/>
              <a:rect l="l" t="t" r="r" b="b"/>
              <a:pathLst>
                <a:path w="16440" h="40465">
                  <a:moveTo>
                    <a:pt x="11382" y="34143"/>
                  </a:moveTo>
                  <a:cubicBezTo>
                    <a:pt x="13911" y="34143"/>
                    <a:pt x="16441" y="35407"/>
                    <a:pt x="16441" y="37937"/>
                  </a:cubicBezTo>
                  <a:lnTo>
                    <a:pt x="8853" y="3794"/>
                  </a:lnTo>
                  <a:cubicBezTo>
                    <a:pt x="8853" y="1265"/>
                    <a:pt x="6323" y="0"/>
                    <a:pt x="3794" y="0"/>
                  </a:cubicBezTo>
                  <a:cubicBezTo>
                    <a:pt x="3794" y="0"/>
                    <a:pt x="3794" y="0"/>
                    <a:pt x="3794" y="0"/>
                  </a:cubicBezTo>
                  <a:cubicBezTo>
                    <a:pt x="1265" y="0"/>
                    <a:pt x="0" y="2529"/>
                    <a:pt x="0" y="5058"/>
                  </a:cubicBezTo>
                  <a:lnTo>
                    <a:pt x="1265" y="11381"/>
                  </a:lnTo>
                  <a:lnTo>
                    <a:pt x="6323" y="36672"/>
                  </a:lnTo>
                  <a:lnTo>
                    <a:pt x="7588" y="40466"/>
                  </a:lnTo>
                  <a:cubicBezTo>
                    <a:pt x="7588" y="36672"/>
                    <a:pt x="8853" y="34143"/>
                    <a:pt x="11382" y="34143"/>
                  </a:cubicBez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18" name="CustomShape 248"/>
            <p:cNvSpPr/>
            <p:nvPr/>
          </p:nvSpPr>
          <p:spPr>
            <a:xfrm>
              <a:off x="9770400" y="4959000"/>
              <a:ext cx="56160" cy="228240"/>
            </a:xfrm>
            <a:custGeom>
              <a:avLst/>
              <a:gdLst/>
              <a:ahLst/>
              <a:rect l="l" t="t" r="r" b="b"/>
              <a:pathLst>
                <a:path w="56909" h="228884">
                  <a:moveTo>
                    <a:pt x="53116" y="228884"/>
                  </a:moveTo>
                  <a:cubicBezTo>
                    <a:pt x="55645" y="228884"/>
                    <a:pt x="56910" y="226355"/>
                    <a:pt x="56910" y="223826"/>
                  </a:cubicBezTo>
                  <a:cubicBezTo>
                    <a:pt x="56910" y="223826"/>
                    <a:pt x="56910" y="223826"/>
                    <a:pt x="56910" y="223826"/>
                  </a:cubicBezTo>
                  <a:lnTo>
                    <a:pt x="56910" y="222562"/>
                  </a:lnTo>
                  <a:lnTo>
                    <a:pt x="8853" y="3794"/>
                  </a:lnTo>
                  <a:cubicBezTo>
                    <a:pt x="8853" y="1264"/>
                    <a:pt x="6323" y="0"/>
                    <a:pt x="3794" y="0"/>
                  </a:cubicBezTo>
                  <a:cubicBezTo>
                    <a:pt x="1265" y="0"/>
                    <a:pt x="0" y="2529"/>
                    <a:pt x="0" y="5058"/>
                  </a:cubicBezTo>
                  <a:lnTo>
                    <a:pt x="1265" y="11381"/>
                  </a:lnTo>
                  <a:lnTo>
                    <a:pt x="49322" y="226355"/>
                  </a:lnTo>
                  <a:cubicBezTo>
                    <a:pt x="48057" y="227620"/>
                    <a:pt x="50586" y="228884"/>
                    <a:pt x="53116" y="228884"/>
                  </a:cubicBez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19" name="CustomShape 249"/>
            <p:cNvSpPr/>
            <p:nvPr/>
          </p:nvSpPr>
          <p:spPr>
            <a:xfrm>
              <a:off x="10348560" y="4954680"/>
              <a:ext cx="156960" cy="84600"/>
            </a:xfrm>
            <a:custGeom>
              <a:avLst/>
              <a:gdLst/>
              <a:ahLst/>
              <a:rect l="l" t="t" r="r" b="b"/>
              <a:pathLst>
                <a:path w="157648" h="85221">
                  <a:moveTo>
                    <a:pt x="156818" y="3025"/>
                  </a:moveTo>
                  <a:cubicBezTo>
                    <a:pt x="155553" y="496"/>
                    <a:pt x="153024" y="-769"/>
                    <a:pt x="150495" y="496"/>
                  </a:cubicBezTo>
                  <a:lnTo>
                    <a:pt x="142907" y="4290"/>
                  </a:lnTo>
                  <a:lnTo>
                    <a:pt x="5059" y="73841"/>
                  </a:lnTo>
                  <a:lnTo>
                    <a:pt x="0" y="76369"/>
                  </a:lnTo>
                  <a:cubicBezTo>
                    <a:pt x="2529" y="75105"/>
                    <a:pt x="5059" y="76369"/>
                    <a:pt x="6323" y="78899"/>
                  </a:cubicBezTo>
                  <a:cubicBezTo>
                    <a:pt x="7588" y="81428"/>
                    <a:pt x="6323" y="83957"/>
                    <a:pt x="3794" y="85222"/>
                  </a:cubicBezTo>
                  <a:lnTo>
                    <a:pt x="155553" y="9348"/>
                  </a:lnTo>
                  <a:cubicBezTo>
                    <a:pt x="158083" y="8084"/>
                    <a:pt x="158083" y="5554"/>
                    <a:pt x="156818" y="3025"/>
                  </a:cubicBezTo>
                  <a:cubicBezTo>
                    <a:pt x="156818" y="3025"/>
                    <a:pt x="156818" y="3025"/>
                    <a:pt x="156818" y="3025"/>
                  </a:cubicBez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20" name="CustomShape 250"/>
            <p:cNvSpPr/>
            <p:nvPr/>
          </p:nvSpPr>
          <p:spPr>
            <a:xfrm>
              <a:off x="10206360" y="5030640"/>
              <a:ext cx="148320" cy="78840"/>
            </a:xfrm>
            <a:custGeom>
              <a:avLst/>
              <a:gdLst/>
              <a:ahLst/>
              <a:rect l="l" t="t" r="r" b="b"/>
              <a:pathLst>
                <a:path w="148935" h="79394">
                  <a:moveTo>
                    <a:pt x="148462" y="3025"/>
                  </a:moveTo>
                  <a:cubicBezTo>
                    <a:pt x="147197" y="496"/>
                    <a:pt x="144668" y="-769"/>
                    <a:pt x="142138" y="496"/>
                  </a:cubicBezTo>
                  <a:cubicBezTo>
                    <a:pt x="142138" y="496"/>
                    <a:pt x="142138" y="496"/>
                    <a:pt x="142138" y="496"/>
                  </a:cubicBezTo>
                  <a:lnTo>
                    <a:pt x="138344" y="1761"/>
                  </a:lnTo>
                  <a:lnTo>
                    <a:pt x="8084" y="67518"/>
                  </a:lnTo>
                  <a:lnTo>
                    <a:pt x="3025" y="70047"/>
                  </a:lnTo>
                  <a:cubicBezTo>
                    <a:pt x="496" y="71311"/>
                    <a:pt x="-769" y="73841"/>
                    <a:pt x="496" y="76369"/>
                  </a:cubicBezTo>
                  <a:cubicBezTo>
                    <a:pt x="1761" y="78899"/>
                    <a:pt x="4290" y="80163"/>
                    <a:pt x="6819" y="78899"/>
                  </a:cubicBezTo>
                  <a:lnTo>
                    <a:pt x="144668" y="9348"/>
                  </a:lnTo>
                  <a:cubicBezTo>
                    <a:pt x="148462" y="9348"/>
                    <a:pt x="149726" y="5554"/>
                    <a:pt x="148462" y="3025"/>
                  </a:cubicBezTo>
                  <a:cubicBezTo>
                    <a:pt x="148462" y="4290"/>
                    <a:pt x="148462" y="4290"/>
                    <a:pt x="148462" y="3025"/>
                  </a:cubicBez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21" name="CustomShape 251"/>
            <p:cNvSpPr/>
            <p:nvPr/>
          </p:nvSpPr>
          <p:spPr>
            <a:xfrm>
              <a:off x="9843840" y="5244480"/>
              <a:ext cx="87120" cy="48960"/>
            </a:xfrm>
            <a:custGeom>
              <a:avLst/>
              <a:gdLst/>
              <a:ahLst/>
              <a:rect l="l" t="t" r="r" b="b"/>
              <a:pathLst>
                <a:path w="87757" h="49813">
                  <a:moveTo>
                    <a:pt x="87262" y="3025"/>
                  </a:moveTo>
                  <a:cubicBezTo>
                    <a:pt x="85997" y="496"/>
                    <a:pt x="83468" y="-768"/>
                    <a:pt x="80938" y="496"/>
                  </a:cubicBezTo>
                  <a:cubicBezTo>
                    <a:pt x="80938" y="496"/>
                    <a:pt x="80938" y="496"/>
                    <a:pt x="80938" y="496"/>
                  </a:cubicBezTo>
                  <a:lnTo>
                    <a:pt x="73350" y="4290"/>
                  </a:lnTo>
                  <a:lnTo>
                    <a:pt x="5059" y="38433"/>
                  </a:lnTo>
                  <a:lnTo>
                    <a:pt x="0" y="40962"/>
                  </a:lnTo>
                  <a:cubicBezTo>
                    <a:pt x="2529" y="39697"/>
                    <a:pt x="5059" y="40962"/>
                    <a:pt x="6323" y="43491"/>
                  </a:cubicBezTo>
                  <a:cubicBezTo>
                    <a:pt x="6323" y="43491"/>
                    <a:pt x="6323" y="43491"/>
                    <a:pt x="6323" y="43491"/>
                  </a:cubicBezTo>
                  <a:cubicBezTo>
                    <a:pt x="7588" y="46020"/>
                    <a:pt x="6323" y="48549"/>
                    <a:pt x="3794" y="49814"/>
                  </a:cubicBezTo>
                  <a:cubicBezTo>
                    <a:pt x="3794" y="49814"/>
                    <a:pt x="3794" y="49814"/>
                    <a:pt x="3794" y="49814"/>
                  </a:cubicBezTo>
                  <a:lnTo>
                    <a:pt x="84732" y="9348"/>
                  </a:lnTo>
                  <a:cubicBezTo>
                    <a:pt x="87262" y="8083"/>
                    <a:pt x="88526" y="5554"/>
                    <a:pt x="87262" y="3025"/>
                  </a:cubicBezTo>
                  <a:cubicBezTo>
                    <a:pt x="87262" y="3025"/>
                    <a:pt x="87262" y="3025"/>
                    <a:pt x="87262" y="3025"/>
                  </a:cubicBez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22" name="CustomShape 252"/>
            <p:cNvSpPr/>
            <p:nvPr/>
          </p:nvSpPr>
          <p:spPr>
            <a:xfrm>
              <a:off x="9744120" y="5284800"/>
              <a:ext cx="107280" cy="59040"/>
            </a:xfrm>
            <a:custGeom>
              <a:avLst/>
              <a:gdLst/>
              <a:ahLst/>
              <a:rect l="l" t="t" r="r" b="b"/>
              <a:pathLst>
                <a:path w="107992" h="59614">
                  <a:moveTo>
                    <a:pt x="0" y="57401"/>
                  </a:moveTo>
                  <a:lnTo>
                    <a:pt x="0" y="57401"/>
                  </a:lnTo>
                  <a:lnTo>
                    <a:pt x="0" y="57401"/>
                  </a:lnTo>
                  <a:lnTo>
                    <a:pt x="1265" y="58666"/>
                  </a:lnTo>
                  <a:cubicBezTo>
                    <a:pt x="2529" y="59930"/>
                    <a:pt x="5059" y="59930"/>
                    <a:pt x="6323" y="58666"/>
                  </a:cubicBezTo>
                  <a:lnTo>
                    <a:pt x="13911" y="54872"/>
                  </a:lnTo>
                  <a:lnTo>
                    <a:pt x="104967" y="9348"/>
                  </a:lnTo>
                  <a:cubicBezTo>
                    <a:pt x="107496" y="8084"/>
                    <a:pt x="108761" y="5554"/>
                    <a:pt x="107496" y="3025"/>
                  </a:cubicBezTo>
                  <a:cubicBezTo>
                    <a:pt x="107496" y="3025"/>
                    <a:pt x="107496" y="3025"/>
                    <a:pt x="107496" y="3025"/>
                  </a:cubicBezTo>
                  <a:cubicBezTo>
                    <a:pt x="106232" y="496"/>
                    <a:pt x="103702" y="-769"/>
                    <a:pt x="101173" y="496"/>
                  </a:cubicBezTo>
                  <a:cubicBezTo>
                    <a:pt x="101173" y="496"/>
                    <a:pt x="101173" y="496"/>
                    <a:pt x="101173" y="496"/>
                  </a:cubicBezTo>
                  <a:lnTo>
                    <a:pt x="97379" y="1761"/>
                  </a:lnTo>
                  <a:lnTo>
                    <a:pt x="2529" y="49814"/>
                  </a:lnTo>
                  <a:lnTo>
                    <a:pt x="2529" y="49814"/>
                  </a:lnTo>
                  <a:lnTo>
                    <a:pt x="2529" y="49814"/>
                  </a:lnTo>
                  <a:lnTo>
                    <a:pt x="2529" y="49814"/>
                  </a:lnTo>
                  <a:lnTo>
                    <a:pt x="2529" y="49814"/>
                  </a:lnTo>
                  <a:lnTo>
                    <a:pt x="2529" y="51078"/>
                  </a:lnTo>
                  <a:lnTo>
                    <a:pt x="2529" y="51078"/>
                  </a:lnTo>
                  <a:lnTo>
                    <a:pt x="2529" y="52343"/>
                  </a:lnTo>
                  <a:lnTo>
                    <a:pt x="2529" y="52343"/>
                  </a:lnTo>
                  <a:cubicBezTo>
                    <a:pt x="2529" y="52343"/>
                    <a:pt x="2529" y="52343"/>
                    <a:pt x="2529" y="53608"/>
                  </a:cubicBezTo>
                  <a:cubicBezTo>
                    <a:pt x="2529" y="53608"/>
                    <a:pt x="2529" y="54872"/>
                    <a:pt x="2529" y="54872"/>
                  </a:cubicBezTo>
                  <a:cubicBezTo>
                    <a:pt x="2529" y="54872"/>
                    <a:pt x="2529" y="54872"/>
                    <a:pt x="2529" y="56137"/>
                  </a:cubicBezTo>
                  <a:cubicBezTo>
                    <a:pt x="2529" y="57401"/>
                    <a:pt x="0" y="57401"/>
                    <a:pt x="0" y="57401"/>
                  </a:cubicBez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23" name="CustomShape 253"/>
            <p:cNvSpPr/>
            <p:nvPr/>
          </p:nvSpPr>
          <p:spPr>
            <a:xfrm>
              <a:off x="11514600" y="1973520"/>
              <a:ext cx="30960" cy="173880"/>
            </a:xfrm>
            <a:custGeom>
              <a:avLst/>
              <a:gdLst/>
              <a:ahLst/>
              <a:rect l="l" t="t" r="r" b="b"/>
              <a:pathLst>
                <a:path w="31616" h="174508">
                  <a:moveTo>
                    <a:pt x="5059" y="5058"/>
                  </a:moveTo>
                  <a:cubicBezTo>
                    <a:pt x="2529" y="5058"/>
                    <a:pt x="0" y="3794"/>
                    <a:pt x="0" y="1264"/>
                  </a:cubicBezTo>
                  <a:cubicBezTo>
                    <a:pt x="0" y="1264"/>
                    <a:pt x="0" y="1264"/>
                    <a:pt x="0" y="1264"/>
                  </a:cubicBezTo>
                  <a:lnTo>
                    <a:pt x="22764" y="170715"/>
                  </a:lnTo>
                  <a:cubicBezTo>
                    <a:pt x="22764" y="173244"/>
                    <a:pt x="25293" y="174509"/>
                    <a:pt x="27823" y="174509"/>
                  </a:cubicBezTo>
                  <a:cubicBezTo>
                    <a:pt x="30352" y="174509"/>
                    <a:pt x="31617" y="171980"/>
                    <a:pt x="31617" y="169450"/>
                  </a:cubicBezTo>
                  <a:lnTo>
                    <a:pt x="31617" y="166921"/>
                  </a:lnTo>
                  <a:lnTo>
                    <a:pt x="8853" y="3794"/>
                  </a:lnTo>
                  <a:lnTo>
                    <a:pt x="8853" y="0"/>
                  </a:lnTo>
                  <a:cubicBezTo>
                    <a:pt x="8853" y="2529"/>
                    <a:pt x="7588" y="5058"/>
                    <a:pt x="5059" y="5058"/>
                  </a:cubicBez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24" name="CustomShape 254"/>
            <p:cNvSpPr/>
            <p:nvPr/>
          </p:nvSpPr>
          <p:spPr>
            <a:xfrm>
              <a:off x="11274120" y="241200"/>
              <a:ext cx="247320" cy="1736640"/>
            </a:xfrm>
            <a:custGeom>
              <a:avLst/>
              <a:gdLst/>
              <a:ahLst/>
              <a:rect l="l" t="t" r="r" b="b"/>
              <a:pathLst>
                <a:path w="247873" h="1737500">
                  <a:moveTo>
                    <a:pt x="5059" y="0"/>
                  </a:moveTo>
                  <a:lnTo>
                    <a:pt x="5059" y="0"/>
                  </a:lnTo>
                  <a:cubicBezTo>
                    <a:pt x="1265" y="0"/>
                    <a:pt x="0" y="2529"/>
                    <a:pt x="0" y="5058"/>
                  </a:cubicBezTo>
                  <a:lnTo>
                    <a:pt x="1265" y="10116"/>
                  </a:lnTo>
                  <a:lnTo>
                    <a:pt x="239021" y="1733706"/>
                  </a:lnTo>
                  <a:cubicBezTo>
                    <a:pt x="239021" y="1736235"/>
                    <a:pt x="241550" y="1737500"/>
                    <a:pt x="244080" y="1737500"/>
                  </a:cubicBezTo>
                  <a:cubicBezTo>
                    <a:pt x="244080" y="1737500"/>
                    <a:pt x="244080" y="1737500"/>
                    <a:pt x="244080" y="1737500"/>
                  </a:cubicBezTo>
                  <a:cubicBezTo>
                    <a:pt x="246609" y="1737500"/>
                    <a:pt x="247874" y="1734971"/>
                    <a:pt x="247874" y="1732442"/>
                  </a:cubicBezTo>
                  <a:lnTo>
                    <a:pt x="246609" y="1726119"/>
                  </a:lnTo>
                  <a:lnTo>
                    <a:pt x="10117" y="3794"/>
                  </a:lnTo>
                  <a:lnTo>
                    <a:pt x="10117" y="3794"/>
                  </a:lnTo>
                  <a:lnTo>
                    <a:pt x="10117" y="3794"/>
                  </a:lnTo>
                  <a:lnTo>
                    <a:pt x="10117" y="2529"/>
                  </a:lnTo>
                  <a:lnTo>
                    <a:pt x="10117" y="2529"/>
                  </a:lnTo>
                  <a:lnTo>
                    <a:pt x="10117" y="2529"/>
                  </a:lnTo>
                  <a:lnTo>
                    <a:pt x="8853" y="1265"/>
                  </a:lnTo>
                  <a:lnTo>
                    <a:pt x="8853" y="1265"/>
                  </a:lnTo>
                  <a:lnTo>
                    <a:pt x="8853" y="1265"/>
                  </a:lnTo>
                  <a:lnTo>
                    <a:pt x="7588" y="1265"/>
                  </a:lnTo>
                  <a:lnTo>
                    <a:pt x="6323" y="1265"/>
                  </a:lnTo>
                  <a:lnTo>
                    <a:pt x="6323" y="1265"/>
                  </a:lnTo>
                  <a:lnTo>
                    <a:pt x="5059" y="0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25" name="CustomShape 255"/>
            <p:cNvSpPr/>
            <p:nvPr/>
          </p:nvSpPr>
          <p:spPr>
            <a:xfrm>
              <a:off x="11614320" y="4942800"/>
              <a:ext cx="57600" cy="348120"/>
            </a:xfrm>
            <a:custGeom>
              <a:avLst/>
              <a:gdLst/>
              <a:ahLst/>
              <a:rect l="l" t="t" r="r" b="b"/>
              <a:pathLst>
                <a:path w="58174" h="349017">
                  <a:moveTo>
                    <a:pt x="5059" y="6323"/>
                  </a:moveTo>
                  <a:cubicBezTo>
                    <a:pt x="2529" y="6323"/>
                    <a:pt x="0" y="5058"/>
                    <a:pt x="0" y="2529"/>
                  </a:cubicBezTo>
                  <a:cubicBezTo>
                    <a:pt x="0" y="2529"/>
                    <a:pt x="0" y="2529"/>
                    <a:pt x="0" y="2529"/>
                  </a:cubicBezTo>
                  <a:lnTo>
                    <a:pt x="0" y="5058"/>
                  </a:lnTo>
                  <a:lnTo>
                    <a:pt x="50586" y="341430"/>
                  </a:lnTo>
                  <a:lnTo>
                    <a:pt x="50586" y="345224"/>
                  </a:lnTo>
                  <a:cubicBezTo>
                    <a:pt x="50586" y="347753"/>
                    <a:pt x="53116" y="349018"/>
                    <a:pt x="55645" y="349018"/>
                  </a:cubicBezTo>
                  <a:cubicBezTo>
                    <a:pt x="55645" y="349018"/>
                    <a:pt x="55645" y="349018"/>
                    <a:pt x="55645" y="349018"/>
                  </a:cubicBezTo>
                  <a:cubicBezTo>
                    <a:pt x="55645" y="349018"/>
                    <a:pt x="56910" y="349018"/>
                    <a:pt x="56910" y="349018"/>
                  </a:cubicBezTo>
                  <a:lnTo>
                    <a:pt x="58175" y="347753"/>
                  </a:lnTo>
                  <a:lnTo>
                    <a:pt x="58175" y="347753"/>
                  </a:lnTo>
                  <a:cubicBezTo>
                    <a:pt x="58175" y="347753"/>
                    <a:pt x="58175" y="347753"/>
                    <a:pt x="58175" y="346488"/>
                  </a:cubicBezTo>
                  <a:cubicBezTo>
                    <a:pt x="58175" y="346488"/>
                    <a:pt x="58175" y="346488"/>
                    <a:pt x="58175" y="345224"/>
                  </a:cubicBezTo>
                  <a:cubicBezTo>
                    <a:pt x="58175" y="345224"/>
                    <a:pt x="58175" y="345224"/>
                    <a:pt x="58175" y="343959"/>
                  </a:cubicBezTo>
                  <a:cubicBezTo>
                    <a:pt x="58175" y="343959"/>
                    <a:pt x="58175" y="342695"/>
                    <a:pt x="58175" y="342695"/>
                  </a:cubicBezTo>
                  <a:lnTo>
                    <a:pt x="58175" y="342695"/>
                  </a:lnTo>
                  <a:lnTo>
                    <a:pt x="58175" y="340166"/>
                  </a:lnTo>
                  <a:lnTo>
                    <a:pt x="7588" y="0"/>
                  </a:lnTo>
                  <a:cubicBezTo>
                    <a:pt x="7588" y="3794"/>
                    <a:pt x="6323" y="6323"/>
                    <a:pt x="5059" y="6323"/>
                  </a:cubicBez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26" name="CustomShape 256"/>
            <p:cNvSpPr/>
            <p:nvPr/>
          </p:nvSpPr>
          <p:spPr>
            <a:xfrm>
              <a:off x="11613240" y="4937760"/>
              <a:ext cx="9360" cy="10800"/>
            </a:xfrm>
            <a:custGeom>
              <a:avLst/>
              <a:gdLst/>
              <a:ahLst/>
              <a:rect l="l" t="t" r="r" b="b"/>
              <a:pathLst>
                <a:path w="10117" h="11380">
                  <a:moveTo>
                    <a:pt x="5059" y="5058"/>
                  </a:moveTo>
                  <a:cubicBezTo>
                    <a:pt x="2529" y="5058"/>
                    <a:pt x="0" y="3794"/>
                    <a:pt x="0" y="1265"/>
                  </a:cubicBezTo>
                  <a:cubicBezTo>
                    <a:pt x="0" y="1265"/>
                    <a:pt x="0" y="1265"/>
                    <a:pt x="0" y="1265"/>
                  </a:cubicBezTo>
                  <a:lnTo>
                    <a:pt x="1265" y="7587"/>
                  </a:lnTo>
                  <a:cubicBezTo>
                    <a:pt x="1265" y="10116"/>
                    <a:pt x="3794" y="11381"/>
                    <a:pt x="6323" y="11381"/>
                  </a:cubicBezTo>
                  <a:cubicBezTo>
                    <a:pt x="6323" y="11381"/>
                    <a:pt x="6323" y="11381"/>
                    <a:pt x="6323" y="11381"/>
                  </a:cubicBezTo>
                  <a:cubicBezTo>
                    <a:pt x="8853" y="11381"/>
                    <a:pt x="10117" y="8852"/>
                    <a:pt x="10117" y="6323"/>
                  </a:cubicBezTo>
                  <a:lnTo>
                    <a:pt x="8853" y="0"/>
                  </a:lnTo>
                  <a:lnTo>
                    <a:pt x="8853" y="0"/>
                  </a:lnTo>
                  <a:cubicBezTo>
                    <a:pt x="10117" y="2529"/>
                    <a:pt x="7588" y="5058"/>
                    <a:pt x="5059" y="5058"/>
                  </a:cubicBez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27" name="CustomShape 257"/>
            <p:cNvSpPr/>
            <p:nvPr/>
          </p:nvSpPr>
          <p:spPr>
            <a:xfrm>
              <a:off x="11610720" y="4917240"/>
              <a:ext cx="11880" cy="24480"/>
            </a:xfrm>
            <a:custGeom>
              <a:avLst/>
              <a:gdLst/>
              <a:ahLst/>
              <a:rect l="l" t="t" r="r" b="b"/>
              <a:pathLst>
                <a:path w="12646" h="25291">
                  <a:moveTo>
                    <a:pt x="5059" y="5058"/>
                  </a:moveTo>
                  <a:cubicBezTo>
                    <a:pt x="2529" y="5058"/>
                    <a:pt x="0" y="3794"/>
                    <a:pt x="0" y="1265"/>
                  </a:cubicBezTo>
                  <a:cubicBezTo>
                    <a:pt x="0" y="1265"/>
                    <a:pt x="0" y="1265"/>
                    <a:pt x="0" y="1265"/>
                  </a:cubicBezTo>
                  <a:lnTo>
                    <a:pt x="0" y="1265"/>
                  </a:lnTo>
                  <a:lnTo>
                    <a:pt x="1265" y="7587"/>
                  </a:lnTo>
                  <a:lnTo>
                    <a:pt x="2529" y="12646"/>
                  </a:lnTo>
                  <a:lnTo>
                    <a:pt x="3794" y="18968"/>
                  </a:lnTo>
                  <a:lnTo>
                    <a:pt x="3794" y="21498"/>
                  </a:lnTo>
                  <a:lnTo>
                    <a:pt x="3794" y="21498"/>
                  </a:lnTo>
                  <a:cubicBezTo>
                    <a:pt x="3794" y="24026"/>
                    <a:pt x="6323" y="25291"/>
                    <a:pt x="8853" y="25291"/>
                  </a:cubicBezTo>
                  <a:cubicBezTo>
                    <a:pt x="8853" y="25291"/>
                    <a:pt x="8853" y="25291"/>
                    <a:pt x="8853" y="25291"/>
                  </a:cubicBezTo>
                  <a:cubicBezTo>
                    <a:pt x="11382" y="25291"/>
                    <a:pt x="12647" y="22762"/>
                    <a:pt x="12647" y="20233"/>
                  </a:cubicBezTo>
                  <a:lnTo>
                    <a:pt x="12647" y="20233"/>
                  </a:lnTo>
                  <a:lnTo>
                    <a:pt x="10117" y="0"/>
                  </a:lnTo>
                  <a:lnTo>
                    <a:pt x="10117" y="0"/>
                  </a:lnTo>
                  <a:cubicBezTo>
                    <a:pt x="8853" y="2529"/>
                    <a:pt x="7588" y="5058"/>
                    <a:pt x="5059" y="5058"/>
                  </a:cubicBez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28" name="CustomShape 258"/>
            <p:cNvSpPr/>
            <p:nvPr/>
          </p:nvSpPr>
          <p:spPr>
            <a:xfrm>
              <a:off x="11734560" y="3083760"/>
              <a:ext cx="436680" cy="186480"/>
            </a:xfrm>
            <a:custGeom>
              <a:avLst/>
              <a:gdLst/>
              <a:ahLst/>
              <a:rect l="l" t="t" r="r" b="b"/>
              <a:pathLst>
                <a:path w="437573" h="187154">
                  <a:moveTo>
                    <a:pt x="1265" y="0"/>
                  </a:moveTo>
                  <a:lnTo>
                    <a:pt x="1265" y="0"/>
                  </a:lnTo>
                  <a:cubicBezTo>
                    <a:pt x="2529" y="0"/>
                    <a:pt x="3794" y="1265"/>
                    <a:pt x="3794" y="2529"/>
                  </a:cubicBezTo>
                  <a:cubicBezTo>
                    <a:pt x="5059" y="5058"/>
                    <a:pt x="3794" y="7587"/>
                    <a:pt x="1265" y="8852"/>
                  </a:cubicBezTo>
                  <a:cubicBezTo>
                    <a:pt x="1265" y="8852"/>
                    <a:pt x="1265" y="8852"/>
                    <a:pt x="1265" y="8852"/>
                  </a:cubicBezTo>
                  <a:lnTo>
                    <a:pt x="0" y="10116"/>
                  </a:lnTo>
                  <a:lnTo>
                    <a:pt x="435044" y="187154"/>
                  </a:lnTo>
                  <a:cubicBezTo>
                    <a:pt x="432514" y="185890"/>
                    <a:pt x="431250" y="183361"/>
                    <a:pt x="432514" y="180832"/>
                  </a:cubicBezTo>
                  <a:cubicBezTo>
                    <a:pt x="432514" y="180832"/>
                    <a:pt x="432514" y="180832"/>
                    <a:pt x="432514" y="180832"/>
                  </a:cubicBezTo>
                  <a:cubicBezTo>
                    <a:pt x="433779" y="178302"/>
                    <a:pt x="436308" y="177038"/>
                    <a:pt x="437573" y="178302"/>
                  </a:cubicBezTo>
                  <a:cubicBezTo>
                    <a:pt x="437573" y="178302"/>
                    <a:pt x="437573" y="178302"/>
                    <a:pt x="437573" y="178302"/>
                  </a:cubicBezTo>
                  <a:lnTo>
                    <a:pt x="429985" y="175773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29" name="CustomShape 259"/>
            <p:cNvSpPr/>
            <p:nvPr/>
          </p:nvSpPr>
          <p:spPr>
            <a:xfrm>
              <a:off x="12165480" y="3261600"/>
              <a:ext cx="51480" cy="28800"/>
            </a:xfrm>
            <a:custGeom>
              <a:avLst/>
              <a:gdLst/>
              <a:ahLst/>
              <a:rect l="l" t="t" r="r" b="b"/>
              <a:pathLst>
                <a:path w="52347" h="29580">
                  <a:moveTo>
                    <a:pt x="6819" y="496"/>
                  </a:moveTo>
                  <a:cubicBezTo>
                    <a:pt x="4290" y="-769"/>
                    <a:pt x="1761" y="496"/>
                    <a:pt x="496" y="3025"/>
                  </a:cubicBezTo>
                  <a:cubicBezTo>
                    <a:pt x="496" y="3025"/>
                    <a:pt x="496" y="3025"/>
                    <a:pt x="496" y="3025"/>
                  </a:cubicBezTo>
                  <a:cubicBezTo>
                    <a:pt x="-769" y="5554"/>
                    <a:pt x="496" y="8084"/>
                    <a:pt x="3026" y="9348"/>
                  </a:cubicBezTo>
                  <a:cubicBezTo>
                    <a:pt x="3026" y="9348"/>
                    <a:pt x="3026" y="9348"/>
                    <a:pt x="3026" y="9348"/>
                  </a:cubicBezTo>
                  <a:lnTo>
                    <a:pt x="52347" y="29581"/>
                  </a:lnTo>
                  <a:lnTo>
                    <a:pt x="52347" y="19464"/>
                  </a:lnTo>
                  <a:lnTo>
                    <a:pt x="9349" y="1761"/>
                  </a:lnTo>
                  <a:lnTo>
                    <a:pt x="6819" y="496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30" name="CustomShape 260"/>
            <p:cNvSpPr/>
            <p:nvPr/>
          </p:nvSpPr>
          <p:spPr>
            <a:xfrm>
              <a:off x="11604240" y="4875480"/>
              <a:ext cx="14400" cy="46080"/>
            </a:xfrm>
            <a:custGeom>
              <a:avLst/>
              <a:gdLst/>
              <a:ahLst/>
              <a:rect l="l" t="t" r="r" b="b"/>
              <a:pathLst>
                <a:path w="15175" h="46788">
                  <a:moveTo>
                    <a:pt x="5059" y="5058"/>
                  </a:moveTo>
                  <a:cubicBezTo>
                    <a:pt x="2529" y="5058"/>
                    <a:pt x="0" y="3794"/>
                    <a:pt x="0" y="1265"/>
                  </a:cubicBezTo>
                  <a:lnTo>
                    <a:pt x="1265" y="7587"/>
                  </a:lnTo>
                  <a:lnTo>
                    <a:pt x="6323" y="39201"/>
                  </a:lnTo>
                  <a:lnTo>
                    <a:pt x="6323" y="42995"/>
                  </a:lnTo>
                  <a:lnTo>
                    <a:pt x="6323" y="42995"/>
                  </a:lnTo>
                  <a:cubicBezTo>
                    <a:pt x="6323" y="45524"/>
                    <a:pt x="8853" y="46788"/>
                    <a:pt x="11382" y="46788"/>
                  </a:cubicBezTo>
                  <a:cubicBezTo>
                    <a:pt x="11382" y="46788"/>
                    <a:pt x="11382" y="46788"/>
                    <a:pt x="11382" y="46788"/>
                  </a:cubicBezTo>
                  <a:cubicBezTo>
                    <a:pt x="13911" y="46788"/>
                    <a:pt x="15176" y="44259"/>
                    <a:pt x="15176" y="41730"/>
                  </a:cubicBezTo>
                  <a:lnTo>
                    <a:pt x="15176" y="41730"/>
                  </a:lnTo>
                  <a:lnTo>
                    <a:pt x="8853" y="0"/>
                  </a:lnTo>
                  <a:cubicBezTo>
                    <a:pt x="8853" y="2529"/>
                    <a:pt x="7588" y="5058"/>
                    <a:pt x="5059" y="5058"/>
                  </a:cubicBez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31" name="CustomShape 261"/>
            <p:cNvSpPr/>
            <p:nvPr/>
          </p:nvSpPr>
          <p:spPr>
            <a:xfrm>
              <a:off x="11554920" y="4549320"/>
              <a:ext cx="56160" cy="331920"/>
            </a:xfrm>
            <a:custGeom>
              <a:avLst/>
              <a:gdLst/>
              <a:ahLst/>
              <a:rect l="l" t="t" r="r" b="b"/>
              <a:pathLst>
                <a:path w="56909" h="332578">
                  <a:moveTo>
                    <a:pt x="5059" y="5059"/>
                  </a:moveTo>
                  <a:cubicBezTo>
                    <a:pt x="2529" y="5059"/>
                    <a:pt x="0" y="3794"/>
                    <a:pt x="0" y="1265"/>
                  </a:cubicBezTo>
                  <a:lnTo>
                    <a:pt x="0" y="3794"/>
                  </a:lnTo>
                  <a:lnTo>
                    <a:pt x="48057" y="324991"/>
                  </a:lnTo>
                  <a:lnTo>
                    <a:pt x="48057" y="328785"/>
                  </a:lnTo>
                  <a:cubicBezTo>
                    <a:pt x="48057" y="331314"/>
                    <a:pt x="50586" y="332578"/>
                    <a:pt x="53116" y="332578"/>
                  </a:cubicBezTo>
                  <a:cubicBezTo>
                    <a:pt x="55645" y="332578"/>
                    <a:pt x="56910" y="330049"/>
                    <a:pt x="56910" y="327520"/>
                  </a:cubicBezTo>
                  <a:cubicBezTo>
                    <a:pt x="56910" y="327520"/>
                    <a:pt x="56910" y="327520"/>
                    <a:pt x="56910" y="327520"/>
                  </a:cubicBezTo>
                  <a:lnTo>
                    <a:pt x="7588" y="0"/>
                  </a:lnTo>
                  <a:cubicBezTo>
                    <a:pt x="8853" y="1265"/>
                    <a:pt x="7588" y="3794"/>
                    <a:pt x="5059" y="5059"/>
                  </a:cubicBez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32" name="CustomShape 262"/>
            <p:cNvSpPr/>
            <p:nvPr/>
          </p:nvSpPr>
          <p:spPr>
            <a:xfrm>
              <a:off x="11493000" y="4137120"/>
              <a:ext cx="70560" cy="415800"/>
            </a:xfrm>
            <a:custGeom>
              <a:avLst/>
              <a:gdLst/>
              <a:ahLst/>
              <a:rect l="l" t="t" r="r" b="b"/>
              <a:pathLst>
                <a:path w="71157" h="416375">
                  <a:moveTo>
                    <a:pt x="60704" y="403393"/>
                  </a:moveTo>
                  <a:lnTo>
                    <a:pt x="61968" y="412245"/>
                  </a:lnTo>
                  <a:cubicBezTo>
                    <a:pt x="61968" y="414774"/>
                    <a:pt x="64498" y="417304"/>
                    <a:pt x="67027" y="416039"/>
                  </a:cubicBezTo>
                  <a:cubicBezTo>
                    <a:pt x="69556" y="416039"/>
                    <a:pt x="72086" y="413510"/>
                    <a:pt x="70821" y="410981"/>
                  </a:cubicBezTo>
                  <a:cubicBezTo>
                    <a:pt x="70821" y="410981"/>
                    <a:pt x="70821" y="410981"/>
                    <a:pt x="70821" y="409716"/>
                  </a:cubicBezTo>
                  <a:lnTo>
                    <a:pt x="8853" y="0"/>
                  </a:lnTo>
                  <a:cubicBezTo>
                    <a:pt x="8853" y="2529"/>
                    <a:pt x="7588" y="5058"/>
                    <a:pt x="5059" y="5058"/>
                  </a:cubicBezTo>
                  <a:cubicBezTo>
                    <a:pt x="5059" y="5058"/>
                    <a:pt x="5059" y="5058"/>
                    <a:pt x="5059" y="5058"/>
                  </a:cubicBezTo>
                  <a:cubicBezTo>
                    <a:pt x="2529" y="5058"/>
                    <a:pt x="0" y="3794"/>
                    <a:pt x="0" y="1264"/>
                  </a:cubicBezTo>
                  <a:lnTo>
                    <a:pt x="1265" y="7587"/>
                  </a:lnTo>
                  <a:lnTo>
                    <a:pt x="60704" y="403393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33" name="CustomShape 263"/>
            <p:cNvSpPr/>
            <p:nvPr/>
          </p:nvSpPr>
          <p:spPr>
            <a:xfrm>
              <a:off x="11409480" y="3566880"/>
              <a:ext cx="92880" cy="576000"/>
            </a:xfrm>
            <a:custGeom>
              <a:avLst/>
              <a:gdLst/>
              <a:ahLst/>
              <a:rect l="l" t="t" r="r" b="b"/>
              <a:pathLst>
                <a:path w="93585" h="576637">
                  <a:moveTo>
                    <a:pt x="1265" y="1265"/>
                  </a:moveTo>
                  <a:cubicBezTo>
                    <a:pt x="0" y="1265"/>
                    <a:pt x="0" y="1265"/>
                    <a:pt x="1265" y="1265"/>
                  </a:cubicBezTo>
                  <a:lnTo>
                    <a:pt x="1265" y="1265"/>
                  </a:lnTo>
                  <a:lnTo>
                    <a:pt x="1265" y="1265"/>
                  </a:lnTo>
                  <a:lnTo>
                    <a:pt x="0" y="2529"/>
                  </a:lnTo>
                  <a:cubicBezTo>
                    <a:pt x="0" y="2529"/>
                    <a:pt x="0" y="2529"/>
                    <a:pt x="0" y="3794"/>
                  </a:cubicBezTo>
                  <a:lnTo>
                    <a:pt x="0" y="3794"/>
                  </a:lnTo>
                  <a:lnTo>
                    <a:pt x="0" y="5058"/>
                  </a:lnTo>
                  <a:lnTo>
                    <a:pt x="84732" y="569050"/>
                  </a:lnTo>
                  <a:lnTo>
                    <a:pt x="84732" y="572844"/>
                  </a:lnTo>
                  <a:cubicBezTo>
                    <a:pt x="84732" y="575373"/>
                    <a:pt x="87262" y="576638"/>
                    <a:pt x="89791" y="576638"/>
                  </a:cubicBezTo>
                  <a:cubicBezTo>
                    <a:pt x="92320" y="576638"/>
                    <a:pt x="93585" y="574108"/>
                    <a:pt x="93585" y="571579"/>
                  </a:cubicBezTo>
                  <a:cubicBezTo>
                    <a:pt x="93585" y="571579"/>
                    <a:pt x="93585" y="571579"/>
                    <a:pt x="93585" y="571579"/>
                  </a:cubicBezTo>
                  <a:lnTo>
                    <a:pt x="10117" y="12646"/>
                  </a:lnTo>
                  <a:lnTo>
                    <a:pt x="8853" y="7587"/>
                  </a:lnTo>
                  <a:lnTo>
                    <a:pt x="8853" y="3794"/>
                  </a:lnTo>
                  <a:cubicBezTo>
                    <a:pt x="8853" y="1265"/>
                    <a:pt x="6323" y="0"/>
                    <a:pt x="3794" y="0"/>
                  </a:cubicBezTo>
                  <a:cubicBezTo>
                    <a:pt x="3794" y="0"/>
                    <a:pt x="2529" y="0"/>
                    <a:pt x="2529" y="0"/>
                  </a:cubicBezTo>
                  <a:lnTo>
                    <a:pt x="1265" y="0"/>
                  </a:lnTo>
                  <a:lnTo>
                    <a:pt x="1265" y="1265"/>
                  </a:ln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34" name="CustomShape 264"/>
            <p:cNvSpPr/>
            <p:nvPr/>
          </p:nvSpPr>
          <p:spPr>
            <a:xfrm>
              <a:off x="9219240" y="2322360"/>
              <a:ext cx="395640" cy="152640"/>
            </a:xfrm>
            <a:custGeom>
              <a:avLst/>
              <a:gdLst/>
              <a:ahLst/>
              <a:rect l="l" t="t" r="r" b="b"/>
              <a:pathLst>
                <a:path w="396335" h="153507">
                  <a:moveTo>
                    <a:pt x="0" y="150482"/>
                  </a:moveTo>
                  <a:cubicBezTo>
                    <a:pt x="1265" y="153011"/>
                    <a:pt x="3794" y="154276"/>
                    <a:pt x="6323" y="153011"/>
                  </a:cubicBezTo>
                  <a:cubicBezTo>
                    <a:pt x="6323" y="153011"/>
                    <a:pt x="6323" y="153011"/>
                    <a:pt x="6323" y="153011"/>
                  </a:cubicBezTo>
                  <a:lnTo>
                    <a:pt x="10117" y="151747"/>
                  </a:lnTo>
                  <a:lnTo>
                    <a:pt x="16441" y="149218"/>
                  </a:lnTo>
                  <a:lnTo>
                    <a:pt x="392045" y="10116"/>
                  </a:lnTo>
                  <a:lnTo>
                    <a:pt x="393310" y="8852"/>
                  </a:lnTo>
                  <a:cubicBezTo>
                    <a:pt x="395839" y="7587"/>
                    <a:pt x="397104" y="5058"/>
                    <a:pt x="395839" y="2529"/>
                  </a:cubicBezTo>
                  <a:cubicBezTo>
                    <a:pt x="395839" y="1265"/>
                    <a:pt x="394574" y="0"/>
                    <a:pt x="392045" y="0"/>
                  </a:cubicBezTo>
                  <a:lnTo>
                    <a:pt x="392045" y="0"/>
                  </a:lnTo>
                  <a:lnTo>
                    <a:pt x="390780" y="0"/>
                  </a:lnTo>
                  <a:lnTo>
                    <a:pt x="390780" y="0"/>
                  </a:lnTo>
                  <a:lnTo>
                    <a:pt x="2529" y="142895"/>
                  </a:lnTo>
                  <a:lnTo>
                    <a:pt x="2529" y="142895"/>
                  </a:lnTo>
                  <a:lnTo>
                    <a:pt x="2529" y="142895"/>
                  </a:lnTo>
                  <a:lnTo>
                    <a:pt x="1265" y="142895"/>
                  </a:lnTo>
                  <a:lnTo>
                    <a:pt x="1265" y="142895"/>
                  </a:lnTo>
                  <a:lnTo>
                    <a:pt x="1265" y="142895"/>
                  </a:lnTo>
                  <a:lnTo>
                    <a:pt x="1265" y="144160"/>
                  </a:lnTo>
                  <a:lnTo>
                    <a:pt x="1265" y="144160"/>
                  </a:lnTo>
                  <a:lnTo>
                    <a:pt x="1265" y="144160"/>
                  </a:lnTo>
                  <a:cubicBezTo>
                    <a:pt x="1265" y="144160"/>
                    <a:pt x="1265" y="144160"/>
                    <a:pt x="1265" y="145424"/>
                  </a:cubicBezTo>
                  <a:cubicBezTo>
                    <a:pt x="1265" y="146689"/>
                    <a:pt x="1265" y="145424"/>
                    <a:pt x="1265" y="145424"/>
                  </a:cubicBezTo>
                  <a:lnTo>
                    <a:pt x="1265" y="145424"/>
                  </a:lnTo>
                  <a:cubicBezTo>
                    <a:pt x="0" y="146689"/>
                    <a:pt x="0" y="147953"/>
                    <a:pt x="0" y="150482"/>
                  </a:cubicBez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35" name="CustomShape 265"/>
            <p:cNvSpPr/>
            <p:nvPr/>
          </p:nvSpPr>
          <p:spPr>
            <a:xfrm>
              <a:off x="11671920" y="3083760"/>
              <a:ext cx="65520" cy="33840"/>
            </a:xfrm>
            <a:custGeom>
              <a:avLst/>
              <a:gdLst/>
              <a:ahLst/>
              <a:rect l="l" t="t" r="r" b="b"/>
              <a:pathLst>
                <a:path w="66258" h="34639">
                  <a:moveTo>
                    <a:pt x="66259" y="2529"/>
                  </a:moveTo>
                  <a:cubicBezTo>
                    <a:pt x="66259" y="1265"/>
                    <a:pt x="64994" y="0"/>
                    <a:pt x="63729" y="0"/>
                  </a:cubicBezTo>
                  <a:lnTo>
                    <a:pt x="62465" y="0"/>
                  </a:lnTo>
                  <a:lnTo>
                    <a:pt x="61200" y="0"/>
                  </a:lnTo>
                  <a:lnTo>
                    <a:pt x="59935" y="0"/>
                  </a:lnTo>
                  <a:lnTo>
                    <a:pt x="59935" y="0"/>
                  </a:lnTo>
                  <a:lnTo>
                    <a:pt x="8084" y="22762"/>
                  </a:lnTo>
                  <a:lnTo>
                    <a:pt x="3025" y="25291"/>
                  </a:lnTo>
                  <a:cubicBezTo>
                    <a:pt x="496" y="26556"/>
                    <a:pt x="-769" y="29085"/>
                    <a:pt x="496" y="31614"/>
                  </a:cubicBezTo>
                  <a:cubicBezTo>
                    <a:pt x="1761" y="34143"/>
                    <a:pt x="4290" y="35408"/>
                    <a:pt x="6819" y="34143"/>
                  </a:cubicBezTo>
                  <a:lnTo>
                    <a:pt x="62465" y="8852"/>
                  </a:lnTo>
                  <a:lnTo>
                    <a:pt x="63729" y="7587"/>
                  </a:lnTo>
                  <a:cubicBezTo>
                    <a:pt x="66259" y="7587"/>
                    <a:pt x="66259" y="5058"/>
                    <a:pt x="66259" y="2529"/>
                  </a:cubicBezTo>
                  <a:close/>
                </a:path>
              </a:pathLst>
            </a:custGeom>
            <a:solidFill>
              <a:srgbClr val="000000"/>
            </a:solidFill>
            <a:ln w="12625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53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s-ES" sz="4400" spc="-1" strike="noStrike">
                <a:latin typeface="Arial"/>
              </a:rPr>
              <a:t>Pulse para editar el formato del texto de título</a:t>
            </a:r>
            <a:endParaRPr b="0" lang="es-ES" sz="4400" spc="-1" strike="noStrike">
              <a:latin typeface="Arial"/>
            </a:endParaRPr>
          </a:p>
        </p:txBody>
      </p:sp>
      <p:sp>
        <p:nvSpPr>
          <p:cNvPr id="53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latin typeface="Arial"/>
              </a:rPr>
              <a:t>Pulse para editar el formato de texto del esquema</a:t>
            </a:r>
            <a:endParaRPr b="0" lang="es-E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800" spc="-1" strike="noStrike">
                <a:latin typeface="Arial"/>
              </a:rPr>
              <a:t>Segundo nivel del esquema</a:t>
            </a:r>
            <a:endParaRPr b="0" lang="es-E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400" spc="-1" strike="noStrike">
                <a:latin typeface="Arial"/>
              </a:rPr>
              <a:t>Tercer nivel del esquema</a:t>
            </a:r>
            <a:endParaRPr b="0" lang="es-E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000" spc="-1" strike="noStrike">
                <a:latin typeface="Arial"/>
              </a:rPr>
              <a:t>Cuarto nivel del esquema</a:t>
            </a:r>
            <a:endParaRPr b="0" lang="es-E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latin typeface="Arial"/>
              </a:rPr>
              <a:t>Quinto nivel del esquema</a:t>
            </a:r>
            <a:endParaRPr b="0" lang="es-E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latin typeface="Arial"/>
              </a:rPr>
              <a:t>Sexto nivel del esquema</a:t>
            </a:r>
            <a:endParaRPr b="0" lang="es-E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latin typeface="Arial"/>
              </a:rPr>
              <a:t>Séptimo nivel del esquema</a:t>
            </a:r>
            <a:endParaRPr b="0" lang="es-E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s-ES" sz="4400" spc="-1" strike="noStrike">
                <a:latin typeface="Arial"/>
              </a:rPr>
              <a:t>Pulse para editar el formato del texto de título</a:t>
            </a:r>
            <a:endParaRPr b="0" lang="es-ES" sz="4400" spc="-1" strike="noStrike">
              <a:latin typeface="Arial"/>
            </a:endParaRPr>
          </a:p>
        </p:txBody>
      </p:sp>
      <p:sp>
        <p:nvSpPr>
          <p:cNvPr id="57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latin typeface="Arial"/>
              </a:rPr>
              <a:t>Pulse para editar el formato de texto del esquema</a:t>
            </a:r>
            <a:endParaRPr b="0" lang="es-E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800" spc="-1" strike="noStrike">
                <a:latin typeface="Arial"/>
              </a:rPr>
              <a:t>Segundo nivel del esquema</a:t>
            </a:r>
            <a:endParaRPr b="0" lang="es-E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400" spc="-1" strike="noStrike">
                <a:latin typeface="Arial"/>
              </a:rPr>
              <a:t>Tercer nivel del esquema</a:t>
            </a:r>
            <a:endParaRPr b="0" lang="es-E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000" spc="-1" strike="noStrike">
                <a:latin typeface="Arial"/>
              </a:rPr>
              <a:t>Cuarto nivel del esquema</a:t>
            </a:r>
            <a:endParaRPr b="0" lang="es-E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latin typeface="Arial"/>
              </a:rPr>
              <a:t>Quinto nivel del esquema</a:t>
            </a:r>
            <a:endParaRPr b="0" lang="es-E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latin typeface="Arial"/>
              </a:rPr>
              <a:t>Sexto nivel del esquema</a:t>
            </a:r>
            <a:endParaRPr b="0" lang="es-E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latin typeface="Arial"/>
              </a:rPr>
              <a:t>Séptimo nivel del esquema</a:t>
            </a:r>
            <a:endParaRPr b="0" lang="es-E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hyperlink" Target="mailto:fcoj.torre.sspa@juntadeandalucia.es" TargetMode="Externa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3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0" Type="http://schemas.openxmlformats.org/officeDocument/2006/relationships/image" Target="../media/image25.png"/><Relationship Id="rId11" Type="http://schemas.openxmlformats.org/officeDocument/2006/relationships/image" Target="../media/image26.png"/><Relationship Id="rId12" Type="http://schemas.openxmlformats.org/officeDocument/2006/relationships/image" Target="../media/image27.png"/><Relationship Id="rId13" Type="http://schemas.openxmlformats.org/officeDocument/2006/relationships/image" Target="../media/image28.png"/><Relationship Id="rId14" Type="http://schemas.openxmlformats.org/officeDocument/2006/relationships/image" Target="../media/image29.png"/><Relationship Id="rId15" Type="http://schemas.openxmlformats.org/officeDocument/2006/relationships/image" Target="../media/image30.png"/><Relationship Id="rId16" Type="http://schemas.openxmlformats.org/officeDocument/2006/relationships/slideLayout" Target="../slideLayouts/slideLayout8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chart" Target="../charts/chart3.xml"/><Relationship Id="rId3" Type="http://schemas.openxmlformats.org/officeDocument/2006/relationships/slideLayout" Target="../slideLayouts/slideLayout49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4" Type="http://schemas.openxmlformats.org/officeDocument/2006/relationships/slideLayout" Target="../slideLayouts/slideLayout97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42.png"/><Relationship Id="rId9" Type="http://schemas.openxmlformats.org/officeDocument/2006/relationships/image" Target="../media/image43.png"/><Relationship Id="rId10" Type="http://schemas.openxmlformats.org/officeDocument/2006/relationships/image" Target="../media/image44.png"/><Relationship Id="rId11" Type="http://schemas.openxmlformats.org/officeDocument/2006/relationships/image" Target="../media/image45.png"/><Relationship Id="rId12" Type="http://schemas.openxmlformats.org/officeDocument/2006/relationships/image" Target="../media/image46.png"/><Relationship Id="rId13" Type="http://schemas.openxmlformats.org/officeDocument/2006/relationships/image" Target="../media/image47.png"/><Relationship Id="rId14" Type="http://schemas.openxmlformats.org/officeDocument/2006/relationships/image" Target="../media/image48.png"/><Relationship Id="rId15" Type="http://schemas.openxmlformats.org/officeDocument/2006/relationships/slideLayout" Target="../slideLayouts/slideLayout109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slideLayout" Target="../slideLayouts/slideLayout6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diagramData" Target="../diagrams/data2.xml"/><Relationship Id="rId2" Type="http://schemas.openxmlformats.org/officeDocument/2006/relationships/diagramLayout" Target="../diagrams/layout2.xml"/><Relationship Id="rId3" Type="http://schemas.openxmlformats.org/officeDocument/2006/relationships/diagramQuickStyle" Target="../diagrams/quickStyle2.xml"/><Relationship Id="rId4" Type="http://schemas.openxmlformats.org/officeDocument/2006/relationships/diagramColors" Target="../diagrams/colors2.xml"/><Relationship Id="rId5" Type="http://schemas.microsoft.com/office/2007/relationships/diagramDrawing" Target="../diagrams/drawing2.xml"/><Relationship Id="rId6" Type="http://schemas.openxmlformats.org/officeDocument/2006/relationships/slideLayout" Target="../slideLayouts/slideLayout6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diagramData" Target="../diagrams/data3.xml"/><Relationship Id="rId2" Type="http://schemas.openxmlformats.org/officeDocument/2006/relationships/diagramLayout" Target="../diagrams/layout3.xml"/><Relationship Id="rId3" Type="http://schemas.openxmlformats.org/officeDocument/2006/relationships/diagramQuickStyle" Target="../diagrams/quickStyle3.xml"/><Relationship Id="rId4" Type="http://schemas.openxmlformats.org/officeDocument/2006/relationships/diagramColors" Target="../diagrams/colors3.xml"/><Relationship Id="rId5" Type="http://schemas.microsoft.com/office/2007/relationships/diagramDrawing" Target="../diagrams/drawing3.xml"/><Relationship Id="rId6" Type="http://schemas.openxmlformats.org/officeDocument/2006/relationships/image" Target="../media/image50.png"/><Relationship Id="rId7" Type="http://schemas.openxmlformats.org/officeDocument/2006/relationships/slideLayout" Target="../slideLayouts/slideLayout61.xml"/><Relationship Id="rId8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51.wmf"/><Relationship Id="rId2" Type="http://schemas.openxmlformats.org/officeDocument/2006/relationships/image" Target="../media/image52.png"/><Relationship Id="rId3" Type="http://schemas.openxmlformats.org/officeDocument/2006/relationships/image" Target="../media/image53.png"/><Relationship Id="rId4" Type="http://schemas.openxmlformats.org/officeDocument/2006/relationships/image" Target="../media/image54.wmf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slideLayout" Target="../slideLayouts/slideLayout12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57.jpeg"/><Relationship Id="rId2" Type="http://schemas.openxmlformats.org/officeDocument/2006/relationships/slideLayout" Target="../slideLayouts/slideLayout13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58.jpeg"/><Relationship Id="rId2" Type="http://schemas.openxmlformats.org/officeDocument/2006/relationships/image" Target="../media/image59.png"/><Relationship Id="rId3" Type="http://schemas.openxmlformats.org/officeDocument/2006/relationships/slideLayout" Target="../slideLayouts/slideLayout14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60.png"/><Relationship Id="rId2" Type="http://schemas.openxmlformats.org/officeDocument/2006/relationships/image" Target="../media/image61.png"/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slideLayout" Target="../slideLayouts/slideLayout161.xml"/><Relationship Id="rId6" Type="http://schemas.openxmlformats.org/officeDocument/2006/relationships/notesSlide" Target="../notesSlides/notesSlide2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diagramData" Target="../diagrams/data4.xml"/><Relationship Id="rId2" Type="http://schemas.openxmlformats.org/officeDocument/2006/relationships/diagramLayout" Target="../diagrams/layout4.xml"/><Relationship Id="rId3" Type="http://schemas.openxmlformats.org/officeDocument/2006/relationships/diagramQuickStyle" Target="../diagrams/quickStyle4.xml"/><Relationship Id="rId4" Type="http://schemas.openxmlformats.org/officeDocument/2006/relationships/diagramColors" Target="../diagrams/colors4.xml"/><Relationship Id="rId5" Type="http://schemas.microsoft.com/office/2007/relationships/diagramDrawing" Target="../diagrams/drawing4.xml"/><Relationship Id="rId6" Type="http://schemas.openxmlformats.org/officeDocument/2006/relationships/image" Target="../media/image64.png"/><Relationship Id="rId7" Type="http://schemas.openxmlformats.org/officeDocument/2006/relationships/slideLayout" Target="../slideLayouts/slideLayout161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65.png"/><Relationship Id="rId2" Type="http://schemas.openxmlformats.org/officeDocument/2006/relationships/slideLayout" Target="../slideLayouts/slideLayout61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66.png"/><Relationship Id="rId2" Type="http://schemas.openxmlformats.org/officeDocument/2006/relationships/slideLayout" Target="../slideLayouts/slideLayout61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67.jpeg"/><Relationship Id="rId2" Type="http://schemas.openxmlformats.org/officeDocument/2006/relationships/slideLayout" Target="../slideLayouts/slideLayout61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diagramData" Target="../diagrams/data5.xml"/><Relationship Id="rId2" Type="http://schemas.openxmlformats.org/officeDocument/2006/relationships/diagramLayout" Target="../diagrams/layout5.xml"/><Relationship Id="rId3" Type="http://schemas.openxmlformats.org/officeDocument/2006/relationships/diagramQuickStyle" Target="../diagrams/quickStyle5.xml"/><Relationship Id="rId4" Type="http://schemas.openxmlformats.org/officeDocument/2006/relationships/diagramColors" Target="../diagrams/colors5.xml"/><Relationship Id="rId5" Type="http://schemas.microsoft.com/office/2007/relationships/diagramDrawing" Target="../diagrams/drawing5.xml"/><Relationship Id="rId6" Type="http://schemas.openxmlformats.org/officeDocument/2006/relationships/slideLayout" Target="../slideLayouts/slideLayout61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68.png"/><Relationship Id="rId2" Type="http://schemas.microsoft.com/office/2007/relationships/hdphoto" Target="../media/hdphoto1.wdp"/><Relationship Id="rId3" Type="http://schemas.openxmlformats.org/officeDocument/2006/relationships/image" Target="../media/image69.png"/><Relationship Id="rId4" Type="http://schemas.microsoft.com/office/2007/relationships/hdphoto" Target="../media/hdphoto2.wdp"/><Relationship Id="rId5" Type="http://schemas.openxmlformats.org/officeDocument/2006/relationships/image" Target="../media/image70.png"/><Relationship Id="rId6" Type="http://schemas.microsoft.com/office/2007/relationships/hdphoto" Target="../media/hdphoto3.wdp"/><Relationship Id="rId7" Type="http://schemas.openxmlformats.org/officeDocument/2006/relationships/image" Target="../media/image71.png"/><Relationship Id="rId8" Type="http://schemas.openxmlformats.org/officeDocument/2006/relationships/image" Target="../media/image72.png"/><Relationship Id="rId9" Type="http://schemas.openxmlformats.org/officeDocument/2006/relationships/slideLayout" Target="../slideLayouts/slideLayout27.xml"/><Relationship Id="rId10" Type="http://schemas.openxmlformats.org/officeDocument/2006/relationships/notesSlide" Target="../notesSlides/notesSlide27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73.png"/><Relationship Id="rId2" Type="http://schemas.openxmlformats.org/officeDocument/2006/relationships/slideLayout" Target="../slideLayouts/slideLayout61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1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9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9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diagramData" Target="../diagrams/data6.xml"/><Relationship Id="rId2" Type="http://schemas.openxmlformats.org/officeDocument/2006/relationships/diagramLayout" Target="../diagrams/layout6.xml"/><Relationship Id="rId3" Type="http://schemas.openxmlformats.org/officeDocument/2006/relationships/diagramQuickStyle" Target="../diagrams/quickStyle6.xml"/><Relationship Id="rId4" Type="http://schemas.openxmlformats.org/officeDocument/2006/relationships/diagramColors" Target="../diagrams/colors6.xml"/><Relationship Id="rId5" Type="http://schemas.microsoft.com/office/2007/relationships/diagramDrawing" Target="../diagrams/drawing6.xml"/><Relationship Id="rId6" Type="http://schemas.openxmlformats.org/officeDocument/2006/relationships/slideLayout" Target="../slideLayouts/slideLayout49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9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74.png"/><Relationship Id="rId2" Type="http://schemas.openxmlformats.org/officeDocument/2006/relationships/slideLayout" Target="../slideLayouts/slideLayout49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75.jpeg"/><Relationship Id="rId2" Type="http://schemas.openxmlformats.org/officeDocument/2006/relationships/slideLayout" Target="../slideLayouts/slideLayout49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9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1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diagramData" Target="../diagrams/data1.xml"/><Relationship Id="rId2" Type="http://schemas.openxmlformats.org/officeDocument/2006/relationships/diagramLayout" Target="../diagrams/layout1.xml"/><Relationship Id="rId3" Type="http://schemas.openxmlformats.org/officeDocument/2006/relationships/diagramQuickStyle" Target="../diagrams/quickStyle1.xml"/><Relationship Id="rId4" Type="http://schemas.openxmlformats.org/officeDocument/2006/relationships/diagramColors" Target="../diagrams/colors1.xml"/><Relationship Id="rId5" Type="http://schemas.microsoft.com/office/2007/relationships/diagramDrawing" Target="../diagrams/drawing1.xml"/><Relationship Id="rId6" Type="http://schemas.openxmlformats.org/officeDocument/2006/relationships/slideLayout" Target="../slideLayouts/slideLayout27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1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9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9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76.png"/><Relationship Id="rId2" Type="http://schemas.openxmlformats.org/officeDocument/2006/relationships/slideLayout" Target="../slideLayouts/slideLayout61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diagramData" Target="../diagrams/data7.xml"/><Relationship Id="rId2" Type="http://schemas.openxmlformats.org/officeDocument/2006/relationships/diagramLayout" Target="../diagrams/layout7.xml"/><Relationship Id="rId3" Type="http://schemas.openxmlformats.org/officeDocument/2006/relationships/diagramQuickStyle" Target="../diagrams/quickStyle7.xml"/><Relationship Id="rId4" Type="http://schemas.openxmlformats.org/officeDocument/2006/relationships/diagramColors" Target="../diagrams/colors7.xml"/><Relationship Id="rId5" Type="http://schemas.microsoft.com/office/2007/relationships/diagramDrawing" Target="../diagrams/drawing7.xml"/><Relationship Id="rId6" Type="http://schemas.openxmlformats.org/officeDocument/2006/relationships/slideLayout" Target="../slideLayouts/slideLayout49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diagramData" Target="../diagrams/data8.xml"/><Relationship Id="rId2" Type="http://schemas.openxmlformats.org/officeDocument/2006/relationships/diagramLayout" Target="../diagrams/layout8.xml"/><Relationship Id="rId3" Type="http://schemas.openxmlformats.org/officeDocument/2006/relationships/diagramQuickStyle" Target="../diagrams/quickStyle8.xml"/><Relationship Id="rId4" Type="http://schemas.openxmlformats.org/officeDocument/2006/relationships/diagramColors" Target="../diagrams/colors8.xml"/><Relationship Id="rId5" Type="http://schemas.microsoft.com/office/2007/relationships/diagramDrawing" Target="../diagrams/drawing8.xml"/><Relationship Id="rId6" Type="http://schemas.openxmlformats.org/officeDocument/2006/relationships/image" Target="../media/image77.png"/><Relationship Id="rId7" Type="http://schemas.openxmlformats.org/officeDocument/2006/relationships/slideLayout" Target="../slideLayouts/slideLayout49.xml"/><Relationship Id="rId8" Type="http://schemas.openxmlformats.org/officeDocument/2006/relationships/notesSlide" Target="../notesSlides/notesSlide45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78.png"/><Relationship Id="rId2" Type="http://schemas.openxmlformats.org/officeDocument/2006/relationships/image" Target="../media/image79.tif"/><Relationship Id="rId3" Type="http://schemas.openxmlformats.org/officeDocument/2006/relationships/slideLayout" Target="../slideLayouts/slideLayout49.xml"/><Relationship Id="rId4" Type="http://schemas.openxmlformats.org/officeDocument/2006/relationships/notesSlide" Target="../notesSlides/notesSlide46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slideLayout" Target="../slideLayouts/slideLayout37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6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6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chart" Target="../charts/chart1.xml"/><Relationship Id="rId8" Type="http://schemas.openxmlformats.org/officeDocument/2006/relationships/chart" Target="../charts/chart2.xml"/><Relationship Id="rId9" Type="http://schemas.openxmlformats.org/officeDocument/2006/relationships/slideLayout" Target="../slideLayouts/slideLayout73.xml"/><Relationship Id="rId10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CustomShape 1"/>
          <p:cNvSpPr/>
          <p:nvPr/>
        </p:nvSpPr>
        <p:spPr>
          <a:xfrm>
            <a:off x="0" y="0"/>
            <a:ext cx="12188160" cy="6857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17" name="TextShape 2"/>
          <p:cNvSpPr/>
          <p:nvPr/>
        </p:nvSpPr>
        <p:spPr>
          <a:xfrm>
            <a:off x="6790320" y="4636080"/>
            <a:ext cx="4757760" cy="1572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s-ES" sz="2800" spc="-1" strike="noStrike">
                <a:solidFill>
                  <a:srgbClr val="000000"/>
                </a:solidFill>
                <a:latin typeface="Calibri"/>
              </a:rPr>
              <a:t>Javier De La Torre Lima</a:t>
            </a:r>
            <a:endParaRPr b="0" lang="es-ES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Coordinador del PAITSIDA</a:t>
            </a:r>
            <a:br>
              <a:rPr sz="1800"/>
            </a:br>
            <a:r>
              <a:rPr b="0" lang="es-ES" sz="2400" spc="-1" strike="noStrike" u="sng">
                <a:solidFill>
                  <a:srgbClr val="0563c1"/>
                </a:solidFill>
                <a:uFillTx/>
                <a:latin typeface="Calibri"/>
                <a:hlinkClick r:id="rId1"/>
              </a:rPr>
              <a:t>fcoj.torre.sspa@juntadeandalucia.es</a:t>
            </a:r>
            <a:endParaRPr b="0" lang="es-ES" sz="24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pic>
        <p:nvPicPr>
          <p:cNvPr id="818" name="Imagen 4" descr="Forma&#10;&#10;Descripción generada automáticamente"/>
          <p:cNvPicPr/>
          <p:nvPr/>
        </p:nvPicPr>
        <p:blipFill>
          <a:blip r:embed="rId2"/>
          <a:srcRect l="0" t="0" r="0" b="3164"/>
          <a:stretch/>
        </p:blipFill>
        <p:spPr>
          <a:xfrm>
            <a:off x="0" y="0"/>
            <a:ext cx="6107400" cy="6857280"/>
          </a:xfrm>
          <a:prstGeom prst="rect">
            <a:avLst/>
          </a:prstGeom>
          <a:ln w="0">
            <a:noFill/>
          </a:ln>
        </p:spPr>
      </p:pic>
      <p:sp>
        <p:nvSpPr>
          <p:cNvPr id="819" name="CustomShape 3"/>
          <p:cNvSpPr/>
          <p:nvPr/>
        </p:nvSpPr>
        <p:spPr>
          <a:xfrm>
            <a:off x="6801120" y="4409280"/>
            <a:ext cx="4242240" cy="17640"/>
          </a:xfrm>
          <a:custGeom>
            <a:avLst/>
            <a:gdLst/>
            <a:ahLst/>
            <a:rect l="l" t="t" r="r" b="b"/>
            <a:pathLst>
              <a:path w="4242816" h="18288">
                <a:moveTo>
                  <a:pt x="0" y="0"/>
                </a:moveTo>
                <a:cubicBezTo>
                  <a:pt x="249934" y="1471"/>
                  <a:pt x="379877" y="-29444"/>
                  <a:pt x="690973" y="0"/>
                </a:cubicBezTo>
                <a:cubicBezTo>
                  <a:pt x="1002069" y="29444"/>
                  <a:pt x="1021583" y="17501"/>
                  <a:pt x="1212233" y="0"/>
                </a:cubicBezTo>
                <a:cubicBezTo>
                  <a:pt x="1402883" y="-17501"/>
                  <a:pt x="1678760" y="5386"/>
                  <a:pt x="1860778" y="0"/>
                </a:cubicBezTo>
                <a:cubicBezTo>
                  <a:pt x="2042796" y="-5386"/>
                  <a:pt x="2245608" y="-22401"/>
                  <a:pt x="2424466" y="0"/>
                </a:cubicBezTo>
                <a:cubicBezTo>
                  <a:pt x="2603324" y="22401"/>
                  <a:pt x="2890020" y="33806"/>
                  <a:pt x="3115439" y="0"/>
                </a:cubicBezTo>
                <a:cubicBezTo>
                  <a:pt x="3340858" y="-33806"/>
                  <a:pt x="3428300" y="18628"/>
                  <a:pt x="3636699" y="0"/>
                </a:cubicBezTo>
                <a:cubicBezTo>
                  <a:pt x="3845098" y="-18628"/>
                  <a:pt x="4108824" y="5541"/>
                  <a:pt x="4242816" y="0"/>
                </a:cubicBezTo>
                <a:cubicBezTo>
                  <a:pt x="4242066" y="4160"/>
                  <a:pt x="4243125" y="10356"/>
                  <a:pt x="4242816" y="18288"/>
                </a:cubicBezTo>
                <a:cubicBezTo>
                  <a:pt x="4113424" y="32735"/>
                  <a:pt x="3768327" y="47567"/>
                  <a:pt x="3636699" y="18288"/>
                </a:cubicBezTo>
                <a:cubicBezTo>
                  <a:pt x="3505071" y="-10991"/>
                  <a:pt x="3294208" y="-4990"/>
                  <a:pt x="3030583" y="18288"/>
                </a:cubicBezTo>
                <a:cubicBezTo>
                  <a:pt x="2766958" y="41566"/>
                  <a:pt x="2649277" y="20974"/>
                  <a:pt x="2466894" y="18288"/>
                </a:cubicBezTo>
                <a:cubicBezTo>
                  <a:pt x="2284511" y="15602"/>
                  <a:pt x="2151277" y="1154"/>
                  <a:pt x="1988062" y="18288"/>
                </a:cubicBezTo>
                <a:cubicBezTo>
                  <a:pt x="1824847" y="35422"/>
                  <a:pt x="1691359" y="9265"/>
                  <a:pt x="1466802" y="18288"/>
                </a:cubicBezTo>
                <a:cubicBezTo>
                  <a:pt x="1242245" y="27311"/>
                  <a:pt x="1006161" y="36605"/>
                  <a:pt x="860686" y="18288"/>
                </a:cubicBezTo>
                <a:cubicBezTo>
                  <a:pt x="715211" y="-29"/>
                  <a:pt x="242774" y="46538"/>
                  <a:pt x="0" y="18288"/>
                </a:cubicBezTo>
                <a:cubicBezTo>
                  <a:pt x="-146" y="11482"/>
                  <a:pt x="-422" y="5192"/>
                  <a:pt x="0" y="0"/>
                </a:cubicBezTo>
                <a:close/>
                <a:moveTo>
                  <a:pt x="0" y="0"/>
                </a:moveTo>
                <a:cubicBezTo>
                  <a:pt x="259751" y="-14018"/>
                  <a:pt x="356632" y="-15007"/>
                  <a:pt x="521260" y="0"/>
                </a:cubicBezTo>
                <a:cubicBezTo>
                  <a:pt x="685888" y="15007"/>
                  <a:pt x="885786" y="5167"/>
                  <a:pt x="1212233" y="0"/>
                </a:cubicBezTo>
                <a:cubicBezTo>
                  <a:pt x="1538680" y="-5167"/>
                  <a:pt x="1458849" y="7951"/>
                  <a:pt x="1691065" y="0"/>
                </a:cubicBezTo>
                <a:cubicBezTo>
                  <a:pt x="1923281" y="-7951"/>
                  <a:pt x="1985780" y="-16303"/>
                  <a:pt x="2169897" y="0"/>
                </a:cubicBezTo>
                <a:cubicBezTo>
                  <a:pt x="2354014" y="16303"/>
                  <a:pt x="2633054" y="-2739"/>
                  <a:pt x="2776014" y="0"/>
                </a:cubicBezTo>
                <a:cubicBezTo>
                  <a:pt x="2918974" y="2739"/>
                  <a:pt x="3112688" y="-15682"/>
                  <a:pt x="3339702" y="0"/>
                </a:cubicBezTo>
                <a:cubicBezTo>
                  <a:pt x="3566716" y="15682"/>
                  <a:pt x="4015278" y="-28467"/>
                  <a:pt x="4242816" y="0"/>
                </a:cubicBezTo>
                <a:cubicBezTo>
                  <a:pt x="4243501" y="7633"/>
                  <a:pt x="4242294" y="10002"/>
                  <a:pt x="4242816" y="18288"/>
                </a:cubicBezTo>
                <a:cubicBezTo>
                  <a:pt x="3924964" y="16283"/>
                  <a:pt x="3746362" y="-1805"/>
                  <a:pt x="3551843" y="18288"/>
                </a:cubicBezTo>
                <a:cubicBezTo>
                  <a:pt x="3357324" y="38381"/>
                  <a:pt x="3126422" y="47156"/>
                  <a:pt x="2860870" y="18288"/>
                </a:cubicBezTo>
                <a:cubicBezTo>
                  <a:pt x="2595318" y="-10580"/>
                  <a:pt x="2572437" y="11441"/>
                  <a:pt x="2297182" y="18288"/>
                </a:cubicBezTo>
                <a:cubicBezTo>
                  <a:pt x="2021927" y="25135"/>
                  <a:pt x="1916908" y="33601"/>
                  <a:pt x="1733493" y="18288"/>
                </a:cubicBezTo>
                <a:cubicBezTo>
                  <a:pt x="1550078" y="2975"/>
                  <a:pt x="1412440" y="27896"/>
                  <a:pt x="1212233" y="18288"/>
                </a:cubicBezTo>
                <a:cubicBezTo>
                  <a:pt x="1012026" y="8680"/>
                  <a:pt x="914386" y="13859"/>
                  <a:pt x="648545" y="18288"/>
                </a:cubicBezTo>
                <a:cubicBezTo>
                  <a:pt x="382704" y="22717"/>
                  <a:pt x="233522" y="39342"/>
                  <a:pt x="0" y="18288"/>
                </a:cubicBezTo>
                <a:cubicBezTo>
                  <a:pt x="-772" y="13661"/>
                  <a:pt x="-839" y="849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w="44450">
            <a:solidFill>
              <a:srgbClr val="ed7d3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CustomShape 1"/>
          <p:cNvSpPr/>
          <p:nvPr/>
        </p:nvSpPr>
        <p:spPr>
          <a:xfrm>
            <a:off x="6178680" y="-19080"/>
            <a:ext cx="6110280" cy="8319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300000"/>
              </a:lnSpc>
              <a:buNone/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32%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es-ES_tradn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Viven en áreas vulnerables sociales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300000"/>
              </a:lnSpc>
              <a:buNone/>
              <a:tabLst>
                <a:tab algn="l" pos="0"/>
              </a:tabLst>
            </a:pPr>
            <a:r>
              <a:rPr b="0" lang="es-ES_tradn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32%</a:t>
            </a:r>
            <a:r>
              <a:rPr b="0" lang="es-ES_tradn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es-ES_tradn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Diagnósticos tardíos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300000"/>
              </a:lnSpc>
              <a:buNone/>
              <a:tabLst>
                <a:tab algn="l" pos="0"/>
              </a:tabLst>
            </a:pPr>
            <a:r>
              <a:rPr b="0" lang="es-ES_tradn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86%</a:t>
            </a:r>
            <a:r>
              <a:rPr b="0" lang="es-ES_tradn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es-ES_tradn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Españoles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300000"/>
              </a:lnSpc>
              <a:buNone/>
              <a:tabLst>
                <a:tab algn="l" pos="0"/>
              </a:tabLst>
            </a:pPr>
            <a:r>
              <a:rPr b="0" lang="es-ES_tradn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13%</a:t>
            </a:r>
            <a:r>
              <a:rPr b="0" lang="es-ES_tradn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es-ES_tradn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Extranjeros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300000"/>
              </a:lnSpc>
              <a:buNone/>
              <a:tabLst>
                <a:tab algn="l" pos="0"/>
              </a:tabLst>
            </a:pPr>
            <a:r>
              <a:rPr b="0" lang="es-ES_tradn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36%</a:t>
            </a:r>
            <a:r>
              <a:rPr b="0" lang="es-ES_tradn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es-ES_tradn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Latinoamericanos &amp; Caribe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300000"/>
              </a:lnSpc>
              <a:buNone/>
              <a:tabLst>
                <a:tab algn="l" pos="0"/>
              </a:tabLst>
            </a:pPr>
            <a:r>
              <a:rPr b="0" lang="es-ES_tradn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30%</a:t>
            </a:r>
            <a:r>
              <a:rPr b="0" lang="es-ES_tradn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es-ES_tradn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Europeos (no españoles)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300000"/>
              </a:lnSpc>
              <a:buNone/>
              <a:tabLst>
                <a:tab algn="l" pos="0"/>
              </a:tabLst>
            </a:pPr>
            <a:r>
              <a:rPr b="0" lang="es-ES_tradn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28%</a:t>
            </a:r>
            <a:r>
              <a:rPr b="0" lang="es-ES_tradn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es-ES_tradn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Africanos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300000"/>
              </a:lnSpc>
              <a:buNone/>
              <a:tabLst>
                <a:tab algn="l" pos="0"/>
              </a:tabLst>
            </a:pPr>
            <a:r>
              <a:rPr b="0" lang="es-ES_tradn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6%</a:t>
            </a:r>
            <a:r>
              <a:rPr b="0" lang="es-ES_tradn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es-ES_tradn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Otros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300000"/>
              </a:lnSpc>
              <a:buNone/>
              <a:tabLst>
                <a:tab algn="l" pos="0"/>
              </a:tabLst>
            </a:pPr>
            <a:endParaRPr b="0" lang="es-ES" sz="1800" spc="-1" strike="noStrike">
              <a:latin typeface="Arial"/>
            </a:endParaRPr>
          </a:p>
          <a:p>
            <a:pPr>
              <a:lnSpc>
                <a:spcPct val="300000"/>
              </a:lnSpc>
              <a:buNone/>
              <a:tabLst>
                <a:tab algn="l" pos="0"/>
              </a:tabLst>
            </a:pPr>
            <a:endParaRPr b="0" lang="es-ES" sz="1800" spc="-1" strike="noStrike">
              <a:latin typeface="Arial"/>
            </a:endParaRPr>
          </a:p>
        </p:txBody>
      </p:sp>
      <p:sp>
        <p:nvSpPr>
          <p:cNvPr id="899" name="CustomShape 2"/>
          <p:cNvSpPr/>
          <p:nvPr/>
        </p:nvSpPr>
        <p:spPr>
          <a:xfrm>
            <a:off x="1161720" y="0"/>
            <a:ext cx="5618520" cy="6673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300000"/>
              </a:lnSpc>
              <a:buNone/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78%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Hombres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300000"/>
              </a:lnSpc>
              <a:buNone/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22%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es-ES_tradn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Mujeres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300000"/>
              </a:lnSpc>
              <a:buNone/>
              <a:tabLst>
                <a:tab algn="l" pos="0"/>
              </a:tabLst>
            </a:pPr>
            <a:r>
              <a:rPr b="0" lang="es-ES_tradn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46%</a:t>
            </a:r>
            <a:r>
              <a:rPr b="0" lang="es-ES_tradn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es-ES_tradn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Menores de 50 años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300000"/>
              </a:lnSpc>
              <a:buNone/>
              <a:tabLst>
                <a:tab algn="l" pos="0"/>
              </a:tabLst>
            </a:pPr>
            <a:r>
              <a:rPr b="0" lang="es-ES_tradn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53%</a:t>
            </a:r>
            <a:r>
              <a:rPr b="0" lang="es-ES_tradn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es-ES_tradn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Mayores de 50 años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300000"/>
              </a:lnSpc>
              <a:buNone/>
              <a:tabLst>
                <a:tab algn="l" pos="0"/>
              </a:tabLst>
            </a:pPr>
            <a:r>
              <a:rPr b="0" lang="es-ES_tradn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33%</a:t>
            </a:r>
            <a:r>
              <a:rPr b="0" lang="es-ES_tradn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es-ES_tradn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Usuarios de drogas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300000"/>
              </a:lnSpc>
              <a:buNone/>
              <a:tabLst>
                <a:tab algn="l" pos="0"/>
              </a:tabLst>
            </a:pPr>
            <a:r>
              <a:rPr b="0" lang="es-ES_tradn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44%</a:t>
            </a:r>
            <a:r>
              <a:rPr b="0" lang="es-ES_tradn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es-ES_tradn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HSH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300000"/>
              </a:lnSpc>
              <a:buNone/>
              <a:tabLst>
                <a:tab algn="l" pos="0"/>
              </a:tabLst>
            </a:pPr>
            <a:r>
              <a:rPr b="0" lang="es-ES_tradn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21%</a:t>
            </a:r>
            <a:r>
              <a:rPr b="0" lang="es-ES_tradn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es-ES_tradn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Heterosexuales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300000"/>
              </a:lnSpc>
              <a:buNone/>
              <a:tabLst>
                <a:tab algn="l" pos="0"/>
              </a:tabLst>
            </a:pPr>
            <a:endParaRPr b="0" lang="es-ES" sz="1800" spc="-1" strike="noStrike">
              <a:latin typeface="Arial"/>
            </a:endParaRPr>
          </a:p>
        </p:txBody>
      </p:sp>
      <p:pic>
        <p:nvPicPr>
          <p:cNvPr id="900" name="Gráfico 57" descr="Femenino con relleno sólido"/>
          <p:cNvPicPr/>
          <p:nvPr/>
        </p:nvPicPr>
        <p:blipFill>
          <a:blip r:embed="rId1"/>
          <a:stretch/>
        </p:blipFill>
        <p:spPr>
          <a:xfrm>
            <a:off x="501840" y="1140480"/>
            <a:ext cx="542880" cy="542880"/>
          </a:xfrm>
          <a:prstGeom prst="rect">
            <a:avLst/>
          </a:prstGeom>
          <a:ln w="0">
            <a:noFill/>
          </a:ln>
        </p:spPr>
      </p:pic>
      <p:pic>
        <p:nvPicPr>
          <p:cNvPr id="901" name="Gráfico 58" descr="Masculino con relleno sólido"/>
          <p:cNvPicPr/>
          <p:nvPr/>
        </p:nvPicPr>
        <p:blipFill>
          <a:blip r:embed="rId2"/>
          <a:stretch/>
        </p:blipFill>
        <p:spPr>
          <a:xfrm>
            <a:off x="501840" y="274320"/>
            <a:ext cx="542880" cy="542880"/>
          </a:xfrm>
          <a:prstGeom prst="rect">
            <a:avLst/>
          </a:prstGeom>
          <a:ln w="0">
            <a:noFill/>
          </a:ln>
        </p:spPr>
      </p:pic>
      <p:pic>
        <p:nvPicPr>
          <p:cNvPr id="902" name="Gráfico 59" descr="Pastel con relleno sólido"/>
          <p:cNvPicPr/>
          <p:nvPr/>
        </p:nvPicPr>
        <p:blipFill>
          <a:blip r:embed="rId3"/>
          <a:stretch/>
        </p:blipFill>
        <p:spPr>
          <a:xfrm>
            <a:off x="501840" y="2722320"/>
            <a:ext cx="542880" cy="542880"/>
          </a:xfrm>
          <a:prstGeom prst="rect">
            <a:avLst/>
          </a:prstGeom>
          <a:ln w="0">
            <a:noFill/>
          </a:ln>
        </p:spPr>
      </p:pic>
      <p:pic>
        <p:nvPicPr>
          <p:cNvPr id="903" name="Gráfico 60" descr="Pastel contorno"/>
          <p:cNvPicPr/>
          <p:nvPr/>
        </p:nvPicPr>
        <p:blipFill>
          <a:blip r:embed="rId4"/>
          <a:stretch/>
        </p:blipFill>
        <p:spPr>
          <a:xfrm>
            <a:off x="501840" y="1931400"/>
            <a:ext cx="542880" cy="542880"/>
          </a:xfrm>
          <a:prstGeom prst="rect">
            <a:avLst/>
          </a:prstGeom>
          <a:ln w="0">
            <a:noFill/>
          </a:ln>
        </p:spPr>
      </p:pic>
      <p:sp>
        <p:nvSpPr>
          <p:cNvPr id="904" name="Line 3"/>
          <p:cNvSpPr/>
          <p:nvPr/>
        </p:nvSpPr>
        <p:spPr>
          <a:xfrm>
            <a:off x="258480" y="1803960"/>
            <a:ext cx="4744080" cy="36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05" name="Line 4"/>
          <p:cNvSpPr/>
          <p:nvPr/>
        </p:nvSpPr>
        <p:spPr>
          <a:xfrm>
            <a:off x="383760" y="3395880"/>
            <a:ext cx="4744080" cy="36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06" name="Line 5"/>
          <p:cNvSpPr/>
          <p:nvPr/>
        </p:nvSpPr>
        <p:spPr>
          <a:xfrm>
            <a:off x="258480" y="209160"/>
            <a:ext cx="4744080" cy="36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07" name="Picture 2" descr="Spain Svg Png Icon Free Download (#465412) - OnlineWebFonts.COM"/>
          <p:cNvPicPr/>
          <p:nvPr/>
        </p:nvPicPr>
        <p:blipFill>
          <a:blip r:embed="rId5"/>
          <a:stretch/>
        </p:blipFill>
        <p:spPr>
          <a:xfrm rot="20416200">
            <a:off x="5624640" y="1998360"/>
            <a:ext cx="563400" cy="474840"/>
          </a:xfrm>
          <a:prstGeom prst="rect">
            <a:avLst/>
          </a:prstGeom>
          <a:ln w="0">
            <a:noFill/>
          </a:ln>
        </p:spPr>
      </p:pic>
      <p:pic>
        <p:nvPicPr>
          <p:cNvPr id="908" name="Gráfico 2050" descr="Globo terrestre con relleno sólido"/>
          <p:cNvPicPr/>
          <p:nvPr/>
        </p:nvPicPr>
        <p:blipFill>
          <a:blip r:embed="rId6"/>
          <a:stretch/>
        </p:blipFill>
        <p:spPr>
          <a:xfrm>
            <a:off x="5595840" y="2721600"/>
            <a:ext cx="543240" cy="543240"/>
          </a:xfrm>
          <a:prstGeom prst="rect">
            <a:avLst/>
          </a:prstGeom>
          <a:ln w="0">
            <a:noFill/>
          </a:ln>
        </p:spPr>
      </p:pic>
      <p:pic>
        <p:nvPicPr>
          <p:cNvPr id="909" name="Gráfico 2051" descr="Mapa con marcador con relleno sólido"/>
          <p:cNvPicPr/>
          <p:nvPr/>
        </p:nvPicPr>
        <p:blipFill>
          <a:blip r:embed="rId7"/>
          <a:stretch/>
        </p:blipFill>
        <p:spPr>
          <a:xfrm>
            <a:off x="5578200" y="340920"/>
            <a:ext cx="555480" cy="555480"/>
          </a:xfrm>
          <a:prstGeom prst="rect">
            <a:avLst/>
          </a:prstGeom>
          <a:ln w="0">
            <a:noFill/>
          </a:ln>
        </p:spPr>
      </p:pic>
      <p:sp>
        <p:nvSpPr>
          <p:cNvPr id="910" name="Line 6"/>
          <p:cNvSpPr/>
          <p:nvPr/>
        </p:nvSpPr>
        <p:spPr>
          <a:xfrm>
            <a:off x="5501160" y="1793880"/>
            <a:ext cx="4744080" cy="36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11" name="Gráfico 2056" descr="América del Sur con relleno sólido"/>
          <p:cNvPicPr/>
          <p:nvPr/>
        </p:nvPicPr>
        <p:blipFill>
          <a:blip r:embed="rId8"/>
          <a:stretch/>
        </p:blipFill>
        <p:spPr>
          <a:xfrm>
            <a:off x="5465160" y="3536280"/>
            <a:ext cx="716040" cy="716040"/>
          </a:xfrm>
          <a:prstGeom prst="rect">
            <a:avLst/>
          </a:prstGeom>
          <a:ln w="0">
            <a:noFill/>
          </a:ln>
        </p:spPr>
      </p:pic>
      <p:pic>
        <p:nvPicPr>
          <p:cNvPr id="912" name="Gráfico 2057" descr="África con relleno sólido"/>
          <p:cNvPicPr/>
          <p:nvPr/>
        </p:nvPicPr>
        <p:blipFill>
          <a:blip r:embed="rId9"/>
          <a:stretch/>
        </p:blipFill>
        <p:spPr>
          <a:xfrm>
            <a:off x="5504760" y="5157360"/>
            <a:ext cx="678960" cy="678960"/>
          </a:xfrm>
          <a:prstGeom prst="rect">
            <a:avLst/>
          </a:prstGeom>
          <a:ln w="0">
            <a:noFill/>
          </a:ln>
        </p:spPr>
      </p:pic>
      <p:pic>
        <p:nvPicPr>
          <p:cNvPr id="913" name="Gráfico 2058" descr="Europa con relleno sólido"/>
          <p:cNvPicPr/>
          <p:nvPr/>
        </p:nvPicPr>
        <p:blipFill>
          <a:blip r:embed="rId10"/>
          <a:stretch/>
        </p:blipFill>
        <p:spPr>
          <a:xfrm>
            <a:off x="5498280" y="4315680"/>
            <a:ext cx="716040" cy="716040"/>
          </a:xfrm>
          <a:prstGeom prst="rect">
            <a:avLst/>
          </a:prstGeom>
          <a:ln w="0">
            <a:noFill/>
          </a:ln>
        </p:spPr>
      </p:pic>
      <p:pic>
        <p:nvPicPr>
          <p:cNvPr id="914" name="Gráfico 2060" descr="Asia en globo terráqueo con relleno sólido"/>
          <p:cNvPicPr/>
          <p:nvPr/>
        </p:nvPicPr>
        <p:blipFill>
          <a:blip r:embed="rId11"/>
          <a:stretch/>
        </p:blipFill>
        <p:spPr>
          <a:xfrm>
            <a:off x="5560200" y="5914440"/>
            <a:ext cx="616320" cy="616320"/>
          </a:xfrm>
          <a:prstGeom prst="rect">
            <a:avLst/>
          </a:prstGeom>
          <a:ln w="0">
            <a:noFill/>
          </a:ln>
        </p:spPr>
      </p:pic>
      <p:sp>
        <p:nvSpPr>
          <p:cNvPr id="915" name="Line 7"/>
          <p:cNvSpPr/>
          <p:nvPr/>
        </p:nvSpPr>
        <p:spPr>
          <a:xfrm>
            <a:off x="5561280" y="3400560"/>
            <a:ext cx="3255480" cy="36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16" name="Line 8"/>
          <p:cNvSpPr/>
          <p:nvPr/>
        </p:nvSpPr>
        <p:spPr>
          <a:xfrm>
            <a:off x="5436000" y="213840"/>
            <a:ext cx="4744080" cy="36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17" name="Gráfico 2070" descr="Dos hombres con relleno sólido"/>
          <p:cNvPicPr/>
          <p:nvPr/>
        </p:nvPicPr>
        <p:blipFill>
          <a:blip r:embed="rId12"/>
          <a:stretch/>
        </p:blipFill>
        <p:spPr>
          <a:xfrm>
            <a:off x="342000" y="4432680"/>
            <a:ext cx="616320" cy="616320"/>
          </a:xfrm>
          <a:prstGeom prst="rect">
            <a:avLst/>
          </a:prstGeom>
          <a:ln w="0">
            <a:noFill/>
          </a:ln>
        </p:spPr>
      </p:pic>
      <p:pic>
        <p:nvPicPr>
          <p:cNvPr id="918" name="Gráfico 2072" descr="Hombre y mujer con relleno sólido"/>
          <p:cNvPicPr/>
          <p:nvPr/>
        </p:nvPicPr>
        <p:blipFill>
          <a:blip r:embed="rId13"/>
          <a:stretch/>
        </p:blipFill>
        <p:spPr>
          <a:xfrm>
            <a:off x="349920" y="5163480"/>
            <a:ext cx="617400" cy="617400"/>
          </a:xfrm>
          <a:prstGeom prst="rect">
            <a:avLst/>
          </a:prstGeom>
          <a:ln w="0">
            <a:noFill/>
          </a:ln>
        </p:spPr>
      </p:pic>
      <p:pic>
        <p:nvPicPr>
          <p:cNvPr id="919" name="Gráfico 2076" descr="Aguja con relleno sólido"/>
          <p:cNvPicPr/>
          <p:nvPr/>
        </p:nvPicPr>
        <p:blipFill>
          <a:blip r:embed="rId14"/>
          <a:stretch/>
        </p:blipFill>
        <p:spPr>
          <a:xfrm>
            <a:off x="414720" y="3663000"/>
            <a:ext cx="487800" cy="487800"/>
          </a:xfrm>
          <a:prstGeom prst="rect">
            <a:avLst/>
          </a:prstGeom>
          <a:ln w="0">
            <a:noFill/>
          </a:ln>
        </p:spPr>
      </p:pic>
      <p:pic>
        <p:nvPicPr>
          <p:cNvPr id="920" name="Gráfico 2094" descr="reloj de arena 90% con relleno sólido"/>
          <p:cNvPicPr/>
          <p:nvPr/>
        </p:nvPicPr>
        <p:blipFill>
          <a:blip r:embed="rId15"/>
          <a:stretch/>
        </p:blipFill>
        <p:spPr>
          <a:xfrm>
            <a:off x="5626080" y="1155960"/>
            <a:ext cx="447120" cy="447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" name="Picture 2" descr="ECDC HIV AIDS (@ECDC_HIVAIDS) | Twitter"/>
          <p:cNvPicPr/>
          <p:nvPr/>
        </p:nvPicPr>
        <p:blipFill>
          <a:blip r:embed="rId1"/>
          <a:stretch/>
        </p:blipFill>
        <p:spPr>
          <a:xfrm>
            <a:off x="10617840" y="5313240"/>
            <a:ext cx="1304640" cy="130464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922" name="Chart 4"/>
          <p:cNvGraphicFramePr/>
          <p:nvPr/>
        </p:nvGraphicFramePr>
        <p:xfrm>
          <a:off x="83880" y="96840"/>
          <a:ext cx="12107160" cy="6870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23" name="CustomShape 1"/>
          <p:cNvSpPr/>
          <p:nvPr/>
        </p:nvSpPr>
        <p:spPr>
          <a:xfrm>
            <a:off x="7883640" y="1665720"/>
            <a:ext cx="33854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s-E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1</a:t>
            </a:r>
            <a:r>
              <a:rPr b="1" lang="es-ES" sz="1800" spc="-1" strike="noStrike" baseline="30000">
                <a:solidFill>
                  <a:srgbClr val="000000"/>
                </a:solidFill>
                <a:latin typeface="Calibri"/>
                <a:ea typeface="DejaVu Sans"/>
              </a:rPr>
              <a:t>st</a:t>
            </a:r>
            <a:r>
              <a:rPr b="1" lang="es-E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90, Andalucía 2021 IC95%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924" name="CustomShape 2"/>
          <p:cNvSpPr/>
          <p:nvPr/>
        </p:nvSpPr>
        <p:spPr>
          <a:xfrm>
            <a:off x="7884360" y="1544760"/>
            <a:ext cx="3385440" cy="1487160"/>
          </a:xfrm>
          <a:prstGeom prst="rect">
            <a:avLst/>
          </a:prstGeom>
          <a:noFill/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TextShape 1"/>
          <p:cNvSpPr/>
          <p:nvPr/>
        </p:nvSpPr>
        <p:spPr>
          <a:xfrm>
            <a:off x="1291680" y="240480"/>
            <a:ext cx="9840600" cy="1227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150000"/>
              </a:lnSpc>
              <a:buNone/>
            </a:pPr>
            <a:r>
              <a:rPr b="0" lang="es-ES" sz="4400" spc="-1" strike="noStrike">
                <a:solidFill>
                  <a:srgbClr val="000000"/>
                </a:solidFill>
                <a:latin typeface="Calibri Light"/>
              </a:rPr>
              <a:t>OBJETIVOS ONUSIDA- ANDALUCIA 2021</a:t>
            </a:r>
            <a:endParaRPr b="0" lang="es-ES" sz="4400" spc="-1" strike="noStrike">
              <a:latin typeface="Arial"/>
            </a:endParaRPr>
          </a:p>
        </p:txBody>
      </p:sp>
      <p:sp>
        <p:nvSpPr>
          <p:cNvPr id="926" name="TextShape 2"/>
          <p:cNvSpPr/>
          <p:nvPr/>
        </p:nvSpPr>
        <p:spPr>
          <a:xfrm>
            <a:off x="930600" y="3110760"/>
            <a:ext cx="3000960" cy="2998440"/>
          </a:xfrm>
          <a:prstGeom prst="rect">
            <a:avLst/>
          </a:prstGeom>
          <a:solidFill>
            <a:srgbClr val="4f81bd"/>
          </a:solidFill>
          <a:ln w="2232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621720" bIns="4500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s-ES" sz="3800" spc="-1" strike="noStrike">
                <a:solidFill>
                  <a:srgbClr val="000000"/>
                </a:solidFill>
                <a:latin typeface="Calibri Light"/>
              </a:rPr>
              <a:t>90,4%</a:t>
            </a:r>
            <a:endParaRPr b="0" lang="es-ES" sz="3800" spc="-1" strike="noStrike">
              <a:latin typeface="Arial"/>
            </a:endParaRPr>
          </a:p>
        </p:txBody>
      </p:sp>
      <p:sp>
        <p:nvSpPr>
          <p:cNvPr id="927" name="TextShape 3"/>
          <p:cNvSpPr/>
          <p:nvPr/>
        </p:nvSpPr>
        <p:spPr>
          <a:xfrm>
            <a:off x="4463280" y="3127320"/>
            <a:ext cx="3000960" cy="2998440"/>
          </a:xfrm>
          <a:prstGeom prst="rect">
            <a:avLst/>
          </a:prstGeom>
          <a:solidFill>
            <a:srgbClr val="8064a2"/>
          </a:solidFill>
          <a:ln w="2232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621720" bIns="0" anchor="t">
            <a:noAutofit/>
          </a:bodyPr>
          <a:p>
            <a:pPr algn="ctr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es-ES" sz="3800" spc="-1" strike="noStrike">
                <a:solidFill>
                  <a:srgbClr val="000000"/>
                </a:solidFill>
                <a:latin typeface="Calibri Light"/>
              </a:rPr>
              <a:t>90,7%</a:t>
            </a:r>
            <a:endParaRPr b="0" lang="es-ES" sz="3800" spc="-1" strike="noStrike">
              <a:latin typeface="Arial"/>
            </a:endParaRPr>
          </a:p>
        </p:txBody>
      </p:sp>
      <p:sp>
        <p:nvSpPr>
          <p:cNvPr id="928" name="TextShape 4"/>
          <p:cNvSpPr/>
          <p:nvPr/>
        </p:nvSpPr>
        <p:spPr>
          <a:xfrm>
            <a:off x="7995960" y="3110760"/>
            <a:ext cx="3000960" cy="2996280"/>
          </a:xfrm>
          <a:prstGeom prst="rect">
            <a:avLst/>
          </a:prstGeom>
          <a:solidFill>
            <a:srgbClr val="9bbb59"/>
          </a:solidFill>
          <a:ln w="2232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621720" bIns="0" anchor="t">
            <a:noAutofit/>
          </a:bodyPr>
          <a:p>
            <a:pPr algn="ctr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es-ES" sz="3800" spc="-1" strike="noStrike">
                <a:solidFill>
                  <a:srgbClr val="000000"/>
                </a:solidFill>
                <a:latin typeface="Calibri Light"/>
              </a:rPr>
              <a:t>91,9%</a:t>
            </a:r>
            <a:endParaRPr b="0" lang="es-ES" sz="3800" spc="-1" strike="noStrike">
              <a:latin typeface="Arial"/>
            </a:endParaRPr>
          </a:p>
        </p:txBody>
      </p:sp>
      <p:sp>
        <p:nvSpPr>
          <p:cNvPr id="929" name="TextShape 5"/>
          <p:cNvSpPr/>
          <p:nvPr/>
        </p:nvSpPr>
        <p:spPr>
          <a:xfrm>
            <a:off x="4950720" y="5265720"/>
            <a:ext cx="1966320" cy="639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ts val="2001"/>
              </a:lnSpc>
              <a:buNone/>
              <a:tabLst>
                <a:tab algn="l" pos="0"/>
              </a:tabLst>
            </a:pPr>
            <a:r>
              <a:rPr b="0" lang="es-ES" sz="1400" spc="-1" strike="noStrike">
                <a:solidFill>
                  <a:srgbClr val="000000"/>
                </a:solidFill>
                <a:latin typeface="Calibri"/>
              </a:rPr>
              <a:t>2020 </a:t>
            </a:r>
            <a:r>
              <a:rPr b="0" lang="es-ES" sz="1400" spc="-1" strike="noStrike">
                <a:solidFill>
                  <a:srgbClr val="000000"/>
                </a:solidFill>
                <a:latin typeface="Wingdings"/>
              </a:rPr>
              <a:t></a:t>
            </a:r>
            <a:r>
              <a:rPr b="0" lang="es-ES" sz="1400" spc="-1" strike="noStrike">
                <a:solidFill>
                  <a:srgbClr val="000000"/>
                </a:solidFill>
                <a:latin typeface="Calibri"/>
              </a:rPr>
              <a:t> 90%</a:t>
            </a:r>
            <a:endParaRPr b="0" lang="es-ES" sz="1400" spc="-1" strike="noStrike">
              <a:latin typeface="Arial"/>
            </a:endParaRPr>
          </a:p>
          <a:p>
            <a:pPr algn="ctr">
              <a:lnSpc>
                <a:spcPts val="2001"/>
              </a:lnSpc>
              <a:buNone/>
              <a:tabLst>
                <a:tab algn="l" pos="0"/>
              </a:tabLst>
            </a:pPr>
            <a:r>
              <a:rPr b="0" lang="es-ES" sz="1400" spc="-1" strike="noStrike">
                <a:solidFill>
                  <a:srgbClr val="000000"/>
                </a:solidFill>
                <a:latin typeface="Calibri"/>
              </a:rPr>
              <a:t>2030 </a:t>
            </a:r>
            <a:r>
              <a:rPr b="0" lang="es-ES" sz="1400" spc="-1" strike="noStrike">
                <a:solidFill>
                  <a:srgbClr val="000000"/>
                </a:solidFill>
                <a:latin typeface="Wingdings"/>
              </a:rPr>
              <a:t></a:t>
            </a:r>
            <a:r>
              <a:rPr b="0" lang="es-ES" sz="1400" spc="-1" strike="noStrike">
                <a:solidFill>
                  <a:srgbClr val="000000"/>
                </a:solidFill>
                <a:latin typeface="Calibri"/>
              </a:rPr>
              <a:t> 95%</a:t>
            </a:r>
            <a:endParaRPr b="0" lang="es-ES" sz="1400" spc="-1" strike="noStrike">
              <a:latin typeface="Arial"/>
            </a:endParaRPr>
          </a:p>
          <a:p>
            <a:pPr algn="ctr">
              <a:lnSpc>
                <a:spcPts val="2001"/>
              </a:lnSpc>
              <a:buNone/>
              <a:tabLst>
                <a:tab algn="l" pos="0"/>
              </a:tabLst>
            </a:pPr>
            <a:endParaRPr b="0" lang="es-ES" sz="1400" spc="-1" strike="noStrike">
              <a:latin typeface="Arial"/>
            </a:endParaRPr>
          </a:p>
        </p:txBody>
      </p:sp>
      <p:sp>
        <p:nvSpPr>
          <p:cNvPr id="930" name="TextShape 6"/>
          <p:cNvSpPr/>
          <p:nvPr/>
        </p:nvSpPr>
        <p:spPr>
          <a:xfrm>
            <a:off x="8654400" y="5249160"/>
            <a:ext cx="1797840" cy="639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ts val="2001"/>
              </a:lnSpc>
              <a:buNone/>
              <a:tabLst>
                <a:tab algn="l" pos="0"/>
              </a:tabLst>
            </a:pPr>
            <a:r>
              <a:rPr b="0" lang="es-ES" sz="1400" spc="-1" strike="noStrike">
                <a:solidFill>
                  <a:srgbClr val="000000"/>
                </a:solidFill>
                <a:latin typeface="Calibri"/>
              </a:rPr>
              <a:t>2020 </a:t>
            </a:r>
            <a:r>
              <a:rPr b="0" lang="es-ES" sz="1400" spc="-1" strike="noStrike">
                <a:solidFill>
                  <a:srgbClr val="000000"/>
                </a:solidFill>
                <a:latin typeface="Wingdings"/>
              </a:rPr>
              <a:t></a:t>
            </a:r>
            <a:r>
              <a:rPr b="0" lang="es-ES" sz="1400" spc="-1" strike="noStrike">
                <a:solidFill>
                  <a:srgbClr val="000000"/>
                </a:solidFill>
                <a:latin typeface="Calibri"/>
              </a:rPr>
              <a:t> 90%</a:t>
            </a:r>
            <a:endParaRPr b="0" lang="es-ES" sz="1400" spc="-1" strike="noStrike">
              <a:latin typeface="Arial"/>
            </a:endParaRPr>
          </a:p>
          <a:p>
            <a:pPr algn="ctr">
              <a:lnSpc>
                <a:spcPts val="2001"/>
              </a:lnSpc>
              <a:buNone/>
              <a:tabLst>
                <a:tab algn="l" pos="0"/>
              </a:tabLst>
            </a:pPr>
            <a:r>
              <a:rPr b="0" lang="es-ES" sz="1400" spc="-1" strike="noStrike">
                <a:solidFill>
                  <a:srgbClr val="000000"/>
                </a:solidFill>
                <a:latin typeface="Calibri"/>
              </a:rPr>
              <a:t>2030 </a:t>
            </a:r>
            <a:r>
              <a:rPr b="0" lang="es-ES" sz="1400" spc="-1" strike="noStrike">
                <a:solidFill>
                  <a:srgbClr val="000000"/>
                </a:solidFill>
                <a:latin typeface="Wingdings"/>
              </a:rPr>
              <a:t></a:t>
            </a:r>
            <a:r>
              <a:rPr b="0" lang="es-ES" sz="1400" spc="-1" strike="noStrike">
                <a:solidFill>
                  <a:srgbClr val="000000"/>
                </a:solidFill>
                <a:latin typeface="Calibri"/>
              </a:rPr>
              <a:t> 95%</a:t>
            </a:r>
            <a:endParaRPr b="0" lang="es-ES" sz="1400" spc="-1" strike="noStrike">
              <a:latin typeface="Arial"/>
            </a:endParaRPr>
          </a:p>
          <a:p>
            <a:pPr algn="ctr">
              <a:lnSpc>
                <a:spcPts val="2001"/>
              </a:lnSpc>
              <a:buNone/>
              <a:tabLst>
                <a:tab algn="l" pos="0"/>
              </a:tabLst>
            </a:pPr>
            <a:endParaRPr b="0" lang="es-ES" sz="1400" spc="-1" strike="noStrike">
              <a:latin typeface="Arial"/>
            </a:endParaRPr>
          </a:p>
        </p:txBody>
      </p:sp>
      <p:sp>
        <p:nvSpPr>
          <p:cNvPr id="931" name="TextShape 7"/>
          <p:cNvSpPr/>
          <p:nvPr/>
        </p:nvSpPr>
        <p:spPr>
          <a:xfrm>
            <a:off x="1053000" y="4885920"/>
            <a:ext cx="2770200" cy="351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-ES" sz="1800" spc="-1" strike="noStrike">
                <a:solidFill>
                  <a:srgbClr val="000000"/>
                </a:solidFill>
                <a:latin typeface="Calibri Light"/>
              </a:rPr>
              <a:t>FIRST STEP ACHIVED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932" name="TextShape 8"/>
          <p:cNvSpPr/>
          <p:nvPr/>
        </p:nvSpPr>
        <p:spPr>
          <a:xfrm>
            <a:off x="1262520" y="5274720"/>
            <a:ext cx="2285280" cy="639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ts val="2001"/>
              </a:lnSpc>
              <a:buNone/>
              <a:tabLst>
                <a:tab algn="l" pos="0"/>
              </a:tabLst>
            </a:pPr>
            <a:r>
              <a:rPr b="0" lang="es-ES" sz="1400" spc="-1" strike="noStrike">
                <a:solidFill>
                  <a:srgbClr val="000000"/>
                </a:solidFill>
                <a:latin typeface="Calibri"/>
              </a:rPr>
              <a:t>2020 </a:t>
            </a:r>
            <a:r>
              <a:rPr b="0" lang="es-ES" sz="1400" spc="-1" strike="noStrike">
                <a:solidFill>
                  <a:srgbClr val="000000"/>
                </a:solidFill>
                <a:latin typeface="Wingdings"/>
              </a:rPr>
              <a:t></a:t>
            </a:r>
            <a:r>
              <a:rPr b="0" lang="es-ES" sz="1400" spc="-1" strike="noStrike">
                <a:solidFill>
                  <a:srgbClr val="000000"/>
                </a:solidFill>
                <a:latin typeface="Calibri"/>
              </a:rPr>
              <a:t> 90%</a:t>
            </a:r>
            <a:endParaRPr b="0" lang="es-ES" sz="1400" spc="-1" strike="noStrike">
              <a:latin typeface="Arial"/>
            </a:endParaRPr>
          </a:p>
          <a:p>
            <a:pPr algn="ctr">
              <a:lnSpc>
                <a:spcPts val="2001"/>
              </a:lnSpc>
              <a:buNone/>
              <a:tabLst>
                <a:tab algn="l" pos="0"/>
              </a:tabLst>
            </a:pPr>
            <a:r>
              <a:rPr b="0" lang="es-ES" sz="1400" spc="-1" strike="noStrike">
                <a:solidFill>
                  <a:srgbClr val="000000"/>
                </a:solidFill>
                <a:latin typeface="Calibri"/>
              </a:rPr>
              <a:t>2030 </a:t>
            </a:r>
            <a:r>
              <a:rPr b="0" lang="es-ES" sz="1400" spc="-1" strike="noStrike">
                <a:solidFill>
                  <a:srgbClr val="000000"/>
                </a:solidFill>
                <a:latin typeface="Wingdings"/>
              </a:rPr>
              <a:t></a:t>
            </a:r>
            <a:r>
              <a:rPr b="0" lang="es-ES" sz="1400" spc="-1" strike="noStrike">
                <a:solidFill>
                  <a:srgbClr val="000000"/>
                </a:solidFill>
                <a:latin typeface="Calibri"/>
              </a:rPr>
              <a:t> 95%</a:t>
            </a:r>
            <a:endParaRPr b="0" lang="es-ES" sz="1400" spc="-1" strike="noStrike">
              <a:latin typeface="Arial"/>
            </a:endParaRPr>
          </a:p>
        </p:txBody>
      </p:sp>
      <p:sp>
        <p:nvSpPr>
          <p:cNvPr id="933" name="TextShape 9"/>
          <p:cNvSpPr/>
          <p:nvPr/>
        </p:nvSpPr>
        <p:spPr>
          <a:xfrm>
            <a:off x="4463280" y="4885920"/>
            <a:ext cx="3000960" cy="342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-ES" sz="1800" spc="-1" strike="noStrike">
                <a:solidFill>
                  <a:srgbClr val="000000"/>
                </a:solidFill>
                <a:latin typeface="Calibri Light"/>
              </a:rPr>
              <a:t>SECOND STEP ACHIVED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934" name="TextShape 10"/>
          <p:cNvSpPr/>
          <p:nvPr/>
        </p:nvSpPr>
        <p:spPr>
          <a:xfrm>
            <a:off x="8166960" y="4885920"/>
            <a:ext cx="2666520" cy="32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-ES" sz="1800" spc="-1" strike="noStrike">
                <a:solidFill>
                  <a:srgbClr val="000000"/>
                </a:solidFill>
                <a:latin typeface="Calibri Light"/>
              </a:rPr>
              <a:t>THIRD STEP ACHIVED</a:t>
            </a:r>
            <a:endParaRPr b="0" lang="es-ES" sz="1800" spc="-1" strike="noStrike">
              <a:latin typeface="Arial"/>
            </a:endParaRPr>
          </a:p>
        </p:txBody>
      </p:sp>
      <p:pic>
        <p:nvPicPr>
          <p:cNvPr id="935" name="Gráfico 26" descr="Insignia 3 con relleno sólido"/>
          <p:cNvPicPr/>
          <p:nvPr/>
        </p:nvPicPr>
        <p:blipFill>
          <a:blip r:embed="rId1"/>
          <a:stretch/>
        </p:blipFill>
        <p:spPr>
          <a:xfrm>
            <a:off x="9039600" y="2424240"/>
            <a:ext cx="913680" cy="913680"/>
          </a:xfrm>
          <a:prstGeom prst="rect">
            <a:avLst/>
          </a:prstGeom>
          <a:ln w="0">
            <a:noFill/>
          </a:ln>
        </p:spPr>
      </p:pic>
      <p:pic>
        <p:nvPicPr>
          <p:cNvPr id="936" name="Gráfico 28" descr="Insignia con relleno sólido"/>
          <p:cNvPicPr/>
          <p:nvPr/>
        </p:nvPicPr>
        <p:blipFill>
          <a:blip r:embed="rId2"/>
          <a:stretch/>
        </p:blipFill>
        <p:spPr>
          <a:xfrm>
            <a:off x="5454360" y="2424240"/>
            <a:ext cx="913680" cy="913680"/>
          </a:xfrm>
          <a:prstGeom prst="rect">
            <a:avLst/>
          </a:prstGeom>
          <a:ln w="0">
            <a:noFill/>
          </a:ln>
        </p:spPr>
      </p:pic>
      <p:pic>
        <p:nvPicPr>
          <p:cNvPr id="937" name="Gráfico 30" descr="Insignia 1 con relleno sólido"/>
          <p:cNvPicPr/>
          <p:nvPr/>
        </p:nvPicPr>
        <p:blipFill>
          <a:blip r:embed="rId3"/>
          <a:stretch/>
        </p:blipFill>
        <p:spPr>
          <a:xfrm>
            <a:off x="1869480" y="2453400"/>
            <a:ext cx="913680" cy="913680"/>
          </a:xfrm>
          <a:prstGeom prst="rect">
            <a:avLst/>
          </a:prstGeom>
          <a:ln w="0">
            <a:noFill/>
          </a:ln>
        </p:spPr>
      </p:pic>
      <p:sp>
        <p:nvSpPr>
          <p:cNvPr id="938" name="CustomShape 11"/>
          <p:cNvSpPr/>
          <p:nvPr/>
        </p:nvSpPr>
        <p:spPr>
          <a:xfrm>
            <a:off x="1636920" y="4259880"/>
            <a:ext cx="1533600" cy="374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ts val="2001"/>
              </a:lnSpc>
              <a:buNone/>
              <a:tabLst>
                <a:tab algn="l" pos="0"/>
              </a:tabLst>
            </a:pPr>
            <a:r>
              <a:rPr b="0" lang="es-E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(89,5% – 91,1%)</a:t>
            </a:r>
            <a:endParaRPr b="0" lang="es-ES" sz="1400" spc="-1" strike="noStrike">
              <a:latin typeface="Arial"/>
            </a:endParaRPr>
          </a:p>
        </p:txBody>
      </p:sp>
      <p:sp>
        <p:nvSpPr>
          <p:cNvPr id="939" name="CustomShape 12"/>
          <p:cNvSpPr/>
          <p:nvPr/>
        </p:nvSpPr>
        <p:spPr>
          <a:xfrm>
            <a:off x="5144760" y="4259880"/>
            <a:ext cx="1533600" cy="374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ts val="2001"/>
              </a:lnSpc>
              <a:buNone/>
              <a:tabLst>
                <a:tab algn="l" pos="0"/>
              </a:tabLst>
            </a:pPr>
            <a:r>
              <a:rPr b="0" lang="es-E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(90,3% – 91,1%)</a:t>
            </a:r>
            <a:endParaRPr b="0" lang="es-ES" sz="1400" spc="-1" strike="noStrike">
              <a:latin typeface="Arial"/>
            </a:endParaRPr>
          </a:p>
        </p:txBody>
      </p:sp>
      <p:sp>
        <p:nvSpPr>
          <p:cNvPr id="940" name="CustomShape 13"/>
          <p:cNvSpPr/>
          <p:nvPr/>
        </p:nvSpPr>
        <p:spPr>
          <a:xfrm>
            <a:off x="8729640" y="4240800"/>
            <a:ext cx="1533600" cy="374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ts val="2001"/>
              </a:lnSpc>
              <a:buNone/>
              <a:tabLst>
                <a:tab algn="l" pos="0"/>
              </a:tabLst>
            </a:pPr>
            <a:r>
              <a:rPr b="0" lang="es-E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(91,4% – 92,3%)</a:t>
            </a:r>
            <a:endParaRPr b="0" lang="es-ES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TextShape 1"/>
          <p:cNvSpPr/>
          <p:nvPr/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Grupos poblaciónes clave a priorizar</a:t>
            </a:r>
            <a:endParaRPr b="0" lang="es-ES" sz="4400" spc="-1" strike="noStrike">
              <a:latin typeface="Arial"/>
            </a:endParaRPr>
          </a:p>
        </p:txBody>
      </p:sp>
      <p:sp>
        <p:nvSpPr>
          <p:cNvPr id="942" name="TextShape 2"/>
          <p:cNvSpPr/>
          <p:nvPr/>
        </p:nvSpPr>
        <p:spPr>
          <a:xfrm>
            <a:off x="941760" y="3443400"/>
            <a:ext cx="1919520" cy="22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914400">
              <a:lnSpc>
                <a:spcPct val="90000"/>
              </a:lnSpc>
              <a:spcBef>
                <a:spcPts val="499"/>
              </a:spcBef>
              <a:buNone/>
              <a:tabLst>
                <a:tab algn="l" pos="0"/>
              </a:tabLst>
            </a:pPr>
            <a:r>
              <a:rPr b="1" lang="es-ES" sz="1600" spc="-1" strike="noStrike">
                <a:solidFill>
                  <a:srgbClr val="000000"/>
                </a:solidFill>
                <a:latin typeface="Calibri Light"/>
              </a:rPr>
              <a:t>MUJERES</a:t>
            </a:r>
            <a:endParaRPr b="0" lang="es-ES" sz="1600" spc="-1" strike="noStrike">
              <a:latin typeface="Arial"/>
            </a:endParaRPr>
          </a:p>
        </p:txBody>
      </p:sp>
      <p:sp>
        <p:nvSpPr>
          <p:cNvPr id="943" name="TextShape 3"/>
          <p:cNvSpPr/>
          <p:nvPr/>
        </p:nvSpPr>
        <p:spPr>
          <a:xfrm>
            <a:off x="784440" y="3680640"/>
            <a:ext cx="2233800" cy="22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ts val="1599"/>
              </a:lnSpc>
              <a:buNone/>
              <a:tabLst>
                <a:tab algn="l" pos="0"/>
              </a:tabLst>
            </a:pPr>
            <a:r>
              <a:rPr b="0" lang="es-ES" sz="1200" spc="-1" strike="noStrike">
                <a:solidFill>
                  <a:srgbClr val="000000"/>
                </a:solidFill>
                <a:latin typeface="Calibri"/>
              </a:rPr>
              <a:t>ART ACCESS &amp; ADHERENCE</a:t>
            </a:r>
            <a:endParaRPr b="0" lang="es-ES" sz="1200" spc="-1" strike="noStrike">
              <a:latin typeface="Arial"/>
            </a:endParaRPr>
          </a:p>
        </p:txBody>
      </p:sp>
      <p:sp>
        <p:nvSpPr>
          <p:cNvPr id="944" name="TextShape 4"/>
          <p:cNvSpPr/>
          <p:nvPr/>
        </p:nvSpPr>
        <p:spPr>
          <a:xfrm>
            <a:off x="6310080" y="3438720"/>
            <a:ext cx="2443320" cy="22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es-ES" sz="1400" spc="-1" strike="noStrike">
                <a:solidFill>
                  <a:srgbClr val="000000"/>
                </a:solidFill>
                <a:latin typeface="Calibri Light"/>
              </a:rPr>
              <a:t>ADVP</a:t>
            </a:r>
            <a:endParaRPr b="0" lang="es-ES" sz="1400" spc="-1" strike="noStrike">
              <a:latin typeface="Arial"/>
            </a:endParaRPr>
          </a:p>
        </p:txBody>
      </p:sp>
      <p:sp>
        <p:nvSpPr>
          <p:cNvPr id="945" name="TextShape 5"/>
          <p:cNvSpPr/>
          <p:nvPr/>
        </p:nvSpPr>
        <p:spPr>
          <a:xfrm>
            <a:off x="3516480" y="3438720"/>
            <a:ext cx="2364840" cy="22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es-ES" sz="1400" spc="-1" strike="noStrike">
                <a:solidFill>
                  <a:srgbClr val="000000"/>
                </a:solidFill>
                <a:latin typeface="Calibri Light"/>
              </a:rPr>
              <a:t>NO DIAGNOSTICO TARDIO</a:t>
            </a:r>
            <a:endParaRPr b="0" lang="es-ES" sz="1400" spc="-1" strike="noStrike">
              <a:latin typeface="Arial"/>
            </a:endParaRPr>
          </a:p>
        </p:txBody>
      </p:sp>
      <p:sp>
        <p:nvSpPr>
          <p:cNvPr id="946" name="TextShape 6"/>
          <p:cNvSpPr/>
          <p:nvPr/>
        </p:nvSpPr>
        <p:spPr>
          <a:xfrm>
            <a:off x="9335880" y="3447360"/>
            <a:ext cx="1919520" cy="22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es-ES" sz="1400" spc="-1" strike="noStrike">
                <a:solidFill>
                  <a:srgbClr val="000000"/>
                </a:solidFill>
                <a:latin typeface="Calibri Light"/>
              </a:rPr>
              <a:t>PERSONAS AFRICANAS</a:t>
            </a:r>
            <a:endParaRPr b="0" lang="es-ES" sz="1400" spc="-1" strike="noStrike">
              <a:latin typeface="Arial"/>
            </a:endParaRPr>
          </a:p>
        </p:txBody>
      </p:sp>
      <p:sp>
        <p:nvSpPr>
          <p:cNvPr id="947" name="TextShape 7"/>
          <p:cNvSpPr/>
          <p:nvPr/>
        </p:nvSpPr>
        <p:spPr>
          <a:xfrm>
            <a:off x="3740040" y="5741280"/>
            <a:ext cx="1919520" cy="22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es-ES" sz="1400" spc="-1" strike="noStrike">
                <a:solidFill>
                  <a:srgbClr val="000000"/>
                </a:solidFill>
                <a:latin typeface="Calibri Light"/>
              </a:rPr>
              <a:t>DIAGNOSTICO TARDIO</a:t>
            </a:r>
            <a:endParaRPr b="0" lang="es-ES" sz="1400" spc="-1" strike="noStrike">
              <a:latin typeface="Arial"/>
            </a:endParaRPr>
          </a:p>
        </p:txBody>
      </p:sp>
      <p:sp>
        <p:nvSpPr>
          <p:cNvPr id="948" name="TextShape 8"/>
          <p:cNvSpPr/>
          <p:nvPr/>
        </p:nvSpPr>
        <p:spPr>
          <a:xfrm>
            <a:off x="3740040" y="5989320"/>
            <a:ext cx="1919520" cy="22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ts val="1599"/>
              </a:lnSpc>
              <a:buNone/>
              <a:tabLst>
                <a:tab algn="l" pos="0"/>
              </a:tabLst>
            </a:pPr>
            <a:r>
              <a:rPr b="0" lang="es-ES" sz="1200" spc="-1" strike="noStrike">
                <a:solidFill>
                  <a:srgbClr val="000000"/>
                </a:solidFill>
                <a:latin typeface="Calibri"/>
              </a:rPr>
              <a:t>OPTIMAL ARV REGIMEN</a:t>
            </a:r>
            <a:endParaRPr b="0" lang="es-ES" sz="1200" spc="-1" strike="noStrike">
              <a:latin typeface="Arial"/>
            </a:endParaRPr>
          </a:p>
          <a:p>
            <a:pPr algn="ctr">
              <a:lnSpc>
                <a:spcPts val="1599"/>
              </a:lnSpc>
              <a:buNone/>
              <a:tabLst>
                <a:tab algn="l" pos="0"/>
              </a:tabLst>
            </a:pPr>
            <a:r>
              <a:rPr b="0" lang="es-ES" sz="1200" spc="-1" strike="noStrike">
                <a:solidFill>
                  <a:srgbClr val="000000"/>
                </a:solidFill>
                <a:latin typeface="Calibri"/>
              </a:rPr>
              <a:t>&amp; MONITORING COMPLICATIONS</a:t>
            </a:r>
            <a:endParaRPr b="0" lang="es-ES" sz="1200" spc="-1" strike="noStrike">
              <a:latin typeface="Arial"/>
            </a:endParaRPr>
          </a:p>
        </p:txBody>
      </p:sp>
      <p:sp>
        <p:nvSpPr>
          <p:cNvPr id="949" name="TextShape 9"/>
          <p:cNvSpPr/>
          <p:nvPr/>
        </p:nvSpPr>
        <p:spPr>
          <a:xfrm>
            <a:off x="5951160" y="5730480"/>
            <a:ext cx="3093120" cy="22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en-US" sz="1400" spc="-1" strike="noStrike" cap="all">
                <a:solidFill>
                  <a:srgbClr val="000000"/>
                </a:solidFill>
                <a:latin typeface="Calibri Light"/>
              </a:rPr>
              <a:t>LatinAmerica &amp; CaribE</a:t>
            </a:r>
            <a:endParaRPr b="0" lang="es-ES" sz="1400" spc="-1" strike="noStrike">
              <a:latin typeface="Arial"/>
            </a:endParaRPr>
          </a:p>
        </p:txBody>
      </p:sp>
      <p:sp>
        <p:nvSpPr>
          <p:cNvPr id="950" name="TextShape 10"/>
          <p:cNvSpPr/>
          <p:nvPr/>
        </p:nvSpPr>
        <p:spPr>
          <a:xfrm>
            <a:off x="6537960" y="5989320"/>
            <a:ext cx="1919520" cy="22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ts val="1599"/>
              </a:lnSpc>
              <a:buNone/>
              <a:tabLst>
                <a:tab algn="l" pos="0"/>
              </a:tabLst>
            </a:pPr>
            <a:r>
              <a:rPr b="0" lang="es-ES" sz="1200" spc="-1" strike="noStrike">
                <a:solidFill>
                  <a:srgbClr val="000000"/>
                </a:solidFill>
                <a:latin typeface="Calibri"/>
              </a:rPr>
              <a:t>OPTIMAL ARV AND ADHERENCE</a:t>
            </a:r>
            <a:endParaRPr b="0" lang="es-ES" sz="1200" spc="-1" strike="noStrike">
              <a:latin typeface="Arial"/>
            </a:endParaRPr>
          </a:p>
        </p:txBody>
      </p:sp>
      <p:sp>
        <p:nvSpPr>
          <p:cNvPr id="951" name="TextShape 11"/>
          <p:cNvSpPr/>
          <p:nvPr/>
        </p:nvSpPr>
        <p:spPr>
          <a:xfrm>
            <a:off x="9335880" y="5741280"/>
            <a:ext cx="1919520" cy="22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es-ES" sz="1400" spc="-1" strike="noStrike">
                <a:solidFill>
                  <a:srgbClr val="000000"/>
                </a:solidFill>
                <a:latin typeface="Calibri Light"/>
              </a:rPr>
              <a:t>PERSONAS AFRICANAS</a:t>
            </a:r>
            <a:endParaRPr b="0" lang="es-ES" sz="1400" spc="-1" strike="noStrike">
              <a:latin typeface="Arial"/>
            </a:endParaRPr>
          </a:p>
        </p:txBody>
      </p:sp>
      <p:sp>
        <p:nvSpPr>
          <p:cNvPr id="952" name="TextShape 12"/>
          <p:cNvSpPr/>
          <p:nvPr/>
        </p:nvSpPr>
        <p:spPr>
          <a:xfrm>
            <a:off x="9335880" y="5989320"/>
            <a:ext cx="1919520" cy="22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ts val="1599"/>
              </a:lnSpc>
              <a:buNone/>
              <a:tabLst>
                <a:tab algn="l" pos="0"/>
              </a:tabLst>
            </a:pPr>
            <a:r>
              <a:rPr b="0" lang="es-ES" sz="1200" spc="-1" strike="noStrike">
                <a:solidFill>
                  <a:srgbClr val="000000"/>
                </a:solidFill>
                <a:latin typeface="Calibri"/>
              </a:rPr>
              <a:t>OPTIMAL ART AND ADHERENCE</a:t>
            </a:r>
            <a:endParaRPr b="0" lang="es-ES" sz="1200" spc="-1" strike="noStrike">
              <a:latin typeface="Arial"/>
            </a:endParaRPr>
          </a:p>
          <a:p>
            <a:pPr algn="ctr">
              <a:lnSpc>
                <a:spcPts val="1599"/>
              </a:lnSpc>
              <a:buNone/>
              <a:tabLst>
                <a:tab algn="l" pos="0"/>
              </a:tabLst>
            </a:pPr>
            <a:endParaRPr b="0" lang="es-ES" sz="1200" spc="-1" strike="noStrike">
              <a:latin typeface="Arial"/>
            </a:endParaRPr>
          </a:p>
        </p:txBody>
      </p:sp>
      <p:pic>
        <p:nvPicPr>
          <p:cNvPr id="953" name="Marcador de posición de imagen 5" descr="reloj de arena 30% con relleno sólido"/>
          <p:cNvPicPr/>
          <p:nvPr/>
        </p:nvPicPr>
        <p:blipFill>
          <a:blip r:embed="rId1"/>
          <a:srcRect l="0" t="10787" r="0" b="10787"/>
          <a:stretch/>
        </p:blipFill>
        <p:spPr>
          <a:xfrm>
            <a:off x="3853800" y="1913040"/>
            <a:ext cx="1689840" cy="1324800"/>
          </a:xfrm>
          <a:prstGeom prst="rect">
            <a:avLst/>
          </a:prstGeom>
          <a:ln w="0">
            <a:noFill/>
          </a:ln>
        </p:spPr>
      </p:pic>
      <p:pic>
        <p:nvPicPr>
          <p:cNvPr id="954" name="Marcador de posición de imagen 6" descr="Femenino con relleno sólido"/>
          <p:cNvPicPr/>
          <p:nvPr/>
        </p:nvPicPr>
        <p:blipFill>
          <a:blip r:embed="rId2"/>
          <a:srcRect l="0" t="10827" r="0" b="10827"/>
          <a:stretch/>
        </p:blipFill>
        <p:spPr>
          <a:xfrm>
            <a:off x="1055520" y="1913040"/>
            <a:ext cx="1691640" cy="1324800"/>
          </a:xfrm>
          <a:prstGeom prst="rect">
            <a:avLst/>
          </a:prstGeom>
          <a:ln w="0">
            <a:noFill/>
          </a:ln>
        </p:spPr>
      </p:pic>
      <p:pic>
        <p:nvPicPr>
          <p:cNvPr id="955" name="Marcador de posición de imagen 7" descr="Aguja con relleno sólido"/>
          <p:cNvPicPr/>
          <p:nvPr/>
        </p:nvPicPr>
        <p:blipFill>
          <a:blip r:embed="rId3"/>
          <a:srcRect l="0" t="10827" r="0" b="10827"/>
          <a:stretch/>
        </p:blipFill>
        <p:spPr>
          <a:xfrm>
            <a:off x="6682680" y="1913040"/>
            <a:ext cx="1691640" cy="1324800"/>
          </a:xfrm>
          <a:prstGeom prst="rect">
            <a:avLst/>
          </a:prstGeom>
          <a:ln w="0">
            <a:noFill/>
          </a:ln>
        </p:spPr>
      </p:pic>
      <p:pic>
        <p:nvPicPr>
          <p:cNvPr id="956" name="Marcador de posición de imagen 8" descr="África con relleno sólido"/>
          <p:cNvPicPr/>
          <p:nvPr/>
        </p:nvPicPr>
        <p:blipFill>
          <a:blip r:embed="rId4"/>
          <a:srcRect l="0" t="10827" r="0" b="10827"/>
          <a:stretch/>
        </p:blipFill>
        <p:spPr>
          <a:xfrm>
            <a:off x="9450360" y="1913040"/>
            <a:ext cx="1691640" cy="1324800"/>
          </a:xfrm>
          <a:prstGeom prst="rect">
            <a:avLst/>
          </a:prstGeom>
          <a:ln w="0">
            <a:noFill/>
          </a:ln>
        </p:spPr>
      </p:pic>
      <p:pic>
        <p:nvPicPr>
          <p:cNvPr id="957" name="Marcador de posición de imagen 42" descr="África con relleno sólido"/>
          <p:cNvPicPr/>
          <p:nvPr/>
        </p:nvPicPr>
        <p:blipFill>
          <a:blip r:embed="rId5"/>
          <a:srcRect l="0" t="10827" r="0" b="10827"/>
          <a:stretch/>
        </p:blipFill>
        <p:spPr>
          <a:xfrm>
            <a:off x="9450360" y="4227480"/>
            <a:ext cx="1691640" cy="1324800"/>
          </a:xfrm>
          <a:prstGeom prst="rect">
            <a:avLst/>
          </a:prstGeom>
          <a:ln w="0">
            <a:noFill/>
          </a:ln>
        </p:spPr>
      </p:pic>
      <p:pic>
        <p:nvPicPr>
          <p:cNvPr id="958" name="Marcador de posición de imagen 45" descr="reloj de arena 90% con relleno sólido"/>
          <p:cNvPicPr/>
          <p:nvPr/>
        </p:nvPicPr>
        <p:blipFill>
          <a:blip r:embed="rId6"/>
          <a:srcRect l="0" t="10827" r="0" b="10827"/>
          <a:stretch/>
        </p:blipFill>
        <p:spPr>
          <a:xfrm>
            <a:off x="3853800" y="4222440"/>
            <a:ext cx="1691640" cy="1324800"/>
          </a:xfrm>
          <a:prstGeom prst="rect">
            <a:avLst/>
          </a:prstGeom>
          <a:ln w="0">
            <a:noFill/>
          </a:ln>
        </p:spPr>
      </p:pic>
      <p:pic>
        <p:nvPicPr>
          <p:cNvPr id="959" name="Marcador de posición de imagen 46" descr="América del Sur con relleno sólido"/>
          <p:cNvPicPr/>
          <p:nvPr/>
        </p:nvPicPr>
        <p:blipFill>
          <a:blip r:embed="rId7"/>
          <a:srcRect l="0" t="10787" r="0" b="10787"/>
          <a:stretch/>
        </p:blipFill>
        <p:spPr>
          <a:xfrm>
            <a:off x="6682680" y="4244040"/>
            <a:ext cx="1689840" cy="1324800"/>
          </a:xfrm>
          <a:prstGeom prst="rect">
            <a:avLst/>
          </a:prstGeom>
          <a:ln w="0">
            <a:noFill/>
          </a:ln>
        </p:spPr>
      </p:pic>
      <p:sp>
        <p:nvSpPr>
          <p:cNvPr id="960" name="CustomShape 13"/>
          <p:cNvSpPr/>
          <p:nvPr/>
        </p:nvSpPr>
        <p:spPr>
          <a:xfrm>
            <a:off x="3582000" y="3687120"/>
            <a:ext cx="2233800" cy="22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ts val="1599"/>
              </a:lnSpc>
              <a:buNone/>
              <a:tabLst>
                <a:tab algn="l" pos="0"/>
              </a:tabLst>
            </a:pPr>
            <a:r>
              <a:rPr b="0" lang="es-ES" sz="1200" spc="-1" strike="noStrike">
                <a:solidFill>
                  <a:srgbClr val="000000"/>
                </a:solidFill>
                <a:latin typeface="Calibri"/>
                <a:ea typeface="DejaVu Sans"/>
              </a:rPr>
              <a:t>EARLIER ARV COVERAGE</a:t>
            </a:r>
            <a:endParaRPr b="0" lang="es-ES" sz="1200" spc="-1" strike="noStrike">
              <a:latin typeface="Arial"/>
            </a:endParaRPr>
          </a:p>
        </p:txBody>
      </p:sp>
      <p:sp>
        <p:nvSpPr>
          <p:cNvPr id="961" name="CustomShape 14"/>
          <p:cNvSpPr/>
          <p:nvPr/>
        </p:nvSpPr>
        <p:spPr>
          <a:xfrm>
            <a:off x="6089760" y="3680640"/>
            <a:ext cx="2916720" cy="22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ts val="1599"/>
              </a:lnSpc>
              <a:buNone/>
              <a:tabLst>
                <a:tab algn="l" pos="0"/>
              </a:tabLst>
            </a:pPr>
            <a:r>
              <a:rPr b="0" lang="es-ES" sz="1200" spc="-1" strike="noStrike">
                <a:solidFill>
                  <a:srgbClr val="000000"/>
                </a:solidFill>
                <a:latin typeface="Calibri"/>
                <a:ea typeface="DejaVu Sans"/>
              </a:rPr>
              <a:t>LINKAGE TO CARE &amp; ART ADHERENCE</a:t>
            </a:r>
            <a:endParaRPr b="0" lang="es-ES" sz="1200" spc="-1" strike="noStrike">
              <a:latin typeface="Arial"/>
            </a:endParaRPr>
          </a:p>
        </p:txBody>
      </p:sp>
      <p:sp>
        <p:nvSpPr>
          <p:cNvPr id="962" name="CustomShape 15"/>
          <p:cNvSpPr/>
          <p:nvPr/>
        </p:nvSpPr>
        <p:spPr>
          <a:xfrm>
            <a:off x="8952840" y="3657240"/>
            <a:ext cx="2685960" cy="22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ts val="1599"/>
              </a:lnSpc>
              <a:buNone/>
              <a:tabLst>
                <a:tab algn="l" pos="0"/>
              </a:tabLst>
            </a:pPr>
            <a:r>
              <a:rPr b="0" lang="es-ES" sz="1200" spc="-1" strike="noStrike">
                <a:solidFill>
                  <a:srgbClr val="000000"/>
                </a:solidFill>
                <a:latin typeface="Calibri"/>
                <a:ea typeface="DejaVu Sans"/>
              </a:rPr>
              <a:t>LINKAGE TO CARE &amp; ART ACCESS</a:t>
            </a:r>
            <a:endParaRPr b="0" lang="es-ES" sz="1200" spc="-1" strike="noStrike">
              <a:latin typeface="Arial"/>
            </a:endParaRPr>
          </a:p>
        </p:txBody>
      </p:sp>
      <p:pic>
        <p:nvPicPr>
          <p:cNvPr id="963" name="Picture 2" descr="Drug, health, medicine, pills icon - Download on Iconfinder"/>
          <p:cNvPicPr/>
          <p:nvPr/>
        </p:nvPicPr>
        <p:blipFill>
          <a:blip r:embed="rId8"/>
          <a:stretch/>
        </p:blipFill>
        <p:spPr>
          <a:xfrm>
            <a:off x="8452440" y="1632600"/>
            <a:ext cx="414000" cy="414000"/>
          </a:xfrm>
          <a:prstGeom prst="rect">
            <a:avLst/>
          </a:prstGeom>
          <a:ln w="0">
            <a:noFill/>
          </a:ln>
        </p:spPr>
      </p:pic>
      <p:pic>
        <p:nvPicPr>
          <p:cNvPr id="964" name="Picture 2" descr="Drug, health, medicine, pills icon - Download on Iconfinder"/>
          <p:cNvPicPr/>
          <p:nvPr/>
        </p:nvPicPr>
        <p:blipFill>
          <a:blip r:embed="rId9"/>
          <a:stretch/>
        </p:blipFill>
        <p:spPr>
          <a:xfrm>
            <a:off x="11203200" y="1554120"/>
            <a:ext cx="414000" cy="414000"/>
          </a:xfrm>
          <a:prstGeom prst="rect">
            <a:avLst/>
          </a:prstGeom>
          <a:ln w="0">
            <a:noFill/>
          </a:ln>
        </p:spPr>
      </p:pic>
      <p:pic>
        <p:nvPicPr>
          <p:cNvPr id="965" name="Picture 2" descr="Drug, health, medicine, pills icon - Download on Iconfinder"/>
          <p:cNvPicPr/>
          <p:nvPr/>
        </p:nvPicPr>
        <p:blipFill>
          <a:blip r:embed="rId10"/>
          <a:stretch/>
        </p:blipFill>
        <p:spPr>
          <a:xfrm>
            <a:off x="5658120" y="1613160"/>
            <a:ext cx="414000" cy="414000"/>
          </a:xfrm>
          <a:prstGeom prst="rect">
            <a:avLst/>
          </a:prstGeom>
          <a:ln w="0">
            <a:noFill/>
          </a:ln>
        </p:spPr>
      </p:pic>
      <p:pic>
        <p:nvPicPr>
          <p:cNvPr id="966" name="Picture 2" descr="Drug, health, medicine, pills icon - Download on Iconfinder"/>
          <p:cNvPicPr/>
          <p:nvPr/>
        </p:nvPicPr>
        <p:blipFill>
          <a:blip r:embed="rId11"/>
          <a:stretch/>
        </p:blipFill>
        <p:spPr>
          <a:xfrm>
            <a:off x="2863800" y="1623240"/>
            <a:ext cx="414000" cy="414000"/>
          </a:xfrm>
          <a:prstGeom prst="rect">
            <a:avLst/>
          </a:prstGeom>
          <a:ln w="0">
            <a:noFill/>
          </a:ln>
        </p:spPr>
      </p:pic>
      <p:pic>
        <p:nvPicPr>
          <p:cNvPr id="967" name="Gráfico 11" descr="ADN con relleno sólido"/>
          <p:cNvPicPr/>
          <p:nvPr/>
        </p:nvPicPr>
        <p:blipFill>
          <a:blip r:embed="rId12"/>
          <a:stretch/>
        </p:blipFill>
        <p:spPr>
          <a:xfrm rot="2412000">
            <a:off x="5361120" y="4257720"/>
            <a:ext cx="450720" cy="1099080"/>
          </a:xfrm>
          <a:prstGeom prst="rect">
            <a:avLst/>
          </a:prstGeom>
          <a:ln w="0">
            <a:noFill/>
          </a:ln>
        </p:spPr>
      </p:pic>
      <p:pic>
        <p:nvPicPr>
          <p:cNvPr id="968" name="Gráfico 12" descr="ADN con relleno sólido"/>
          <p:cNvPicPr/>
          <p:nvPr/>
        </p:nvPicPr>
        <p:blipFill>
          <a:blip r:embed="rId13"/>
          <a:stretch/>
        </p:blipFill>
        <p:spPr>
          <a:xfrm rot="2412000">
            <a:off x="8199720" y="4334760"/>
            <a:ext cx="450720" cy="1099080"/>
          </a:xfrm>
          <a:prstGeom prst="rect">
            <a:avLst/>
          </a:prstGeom>
          <a:ln w="0">
            <a:noFill/>
          </a:ln>
        </p:spPr>
      </p:pic>
      <p:pic>
        <p:nvPicPr>
          <p:cNvPr id="969" name="Gráfico 16" descr="ADN con relleno sólido"/>
          <p:cNvPicPr/>
          <p:nvPr/>
        </p:nvPicPr>
        <p:blipFill>
          <a:blip r:embed="rId14"/>
          <a:stretch/>
        </p:blipFill>
        <p:spPr>
          <a:xfrm rot="2412000">
            <a:off x="11030400" y="4223160"/>
            <a:ext cx="450720" cy="1099080"/>
          </a:xfrm>
          <a:prstGeom prst="rect">
            <a:avLst/>
          </a:prstGeom>
          <a:ln w="0">
            <a:noFill/>
          </a:ln>
        </p:spPr>
      </p:pic>
      <p:sp>
        <p:nvSpPr>
          <p:cNvPr id="970" name="TextShape 16"/>
          <p:cNvSpPr/>
          <p:nvPr/>
        </p:nvSpPr>
        <p:spPr>
          <a:xfrm>
            <a:off x="941760" y="5987520"/>
            <a:ext cx="1919520" cy="22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71" name="TextShape 17"/>
          <p:cNvSpPr/>
          <p:nvPr/>
        </p:nvSpPr>
        <p:spPr>
          <a:xfrm>
            <a:off x="838080" y="5739120"/>
            <a:ext cx="2318040" cy="22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es-ES" sz="1400" spc="-1" strike="noStrike" cap="all">
                <a:solidFill>
                  <a:srgbClr val="000000"/>
                </a:solidFill>
                <a:latin typeface="Calibri Light"/>
              </a:rPr>
              <a:t>USERS WITH High level of exposure</a:t>
            </a:r>
            <a:endParaRPr b="0" lang="es-ES" sz="1400" spc="-1" strike="noStrike">
              <a:latin typeface="Arial"/>
            </a:endParaRPr>
          </a:p>
        </p:txBody>
      </p:sp>
      <p:sp>
        <p:nvSpPr>
          <p:cNvPr id="972" name="CustomShape 18"/>
          <p:cNvSpPr/>
          <p:nvPr/>
        </p:nvSpPr>
        <p:spPr>
          <a:xfrm>
            <a:off x="784440" y="4254120"/>
            <a:ext cx="2233800" cy="1309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2000" spc="-1" strike="noStrike" cap="all">
                <a:solidFill>
                  <a:srgbClr val="000000"/>
                </a:solidFill>
                <a:latin typeface="Calibri Light"/>
                <a:ea typeface="DejaVu Sans"/>
              </a:rPr>
              <a:t>HIV</a:t>
            </a:r>
            <a:endParaRPr b="0" lang="es-ES" sz="20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2000" spc="-1" strike="noStrike" cap="all">
                <a:solidFill>
                  <a:srgbClr val="000000"/>
                </a:solidFill>
                <a:latin typeface="Calibri Light"/>
                <a:ea typeface="DejaVu Sans"/>
              </a:rPr>
              <a:t>screening</a:t>
            </a:r>
            <a:endParaRPr b="0" lang="es-ES" sz="20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2000" spc="-1" strike="noStrike" cap="all">
                <a:solidFill>
                  <a:srgbClr val="000000"/>
                </a:solidFill>
                <a:latin typeface="Calibri Light"/>
                <a:ea typeface="DejaVu Sans"/>
              </a:rPr>
              <a:t>&amp;</a:t>
            </a:r>
            <a:endParaRPr b="0" lang="es-ES" sz="20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2000" spc="-1" strike="noStrike" cap="all">
                <a:solidFill>
                  <a:srgbClr val="000000"/>
                </a:solidFill>
                <a:latin typeface="Calibri Light"/>
                <a:ea typeface="DejaVu Sans"/>
              </a:rPr>
              <a:t>PrEP </a:t>
            </a:r>
            <a:endParaRPr b="0" lang="es-E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CustomShape 1"/>
          <p:cNvSpPr/>
          <p:nvPr/>
        </p:nvSpPr>
        <p:spPr>
          <a:xfrm>
            <a:off x="374040" y="178200"/>
            <a:ext cx="11415600" cy="1035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>
              <a:lnSpc>
                <a:spcPct val="115000"/>
              </a:lnSpc>
              <a:buNone/>
              <a:tabLst>
                <a:tab algn="l" pos="0"/>
              </a:tabLst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  <a:ea typeface="Times New Roman"/>
              </a:rPr>
              <a:t>En</a:t>
            </a:r>
            <a:r>
              <a:rPr b="1" lang="es-ES" sz="1800" spc="-1" strike="noStrike">
                <a:solidFill>
                  <a:srgbClr val="000000"/>
                </a:solidFill>
                <a:latin typeface="Arial"/>
                <a:ea typeface="Times New Roman"/>
              </a:rPr>
              <a:t> </a:t>
            </a:r>
            <a:r>
              <a:rPr b="0" lang="es-ES" sz="1800" spc="-1" strike="noStrike">
                <a:solidFill>
                  <a:srgbClr val="000000"/>
                </a:solidFill>
                <a:latin typeface="Arial"/>
                <a:ea typeface="Times New Roman"/>
              </a:rPr>
              <a:t>2021</a:t>
            </a:r>
            <a:r>
              <a:rPr b="1" lang="es-ES" sz="1800" spc="-1" strike="noStrike">
                <a:solidFill>
                  <a:srgbClr val="000000"/>
                </a:solidFill>
                <a:latin typeface="Arial"/>
                <a:ea typeface="Times New Roman"/>
              </a:rPr>
              <a:t> </a:t>
            </a:r>
            <a:r>
              <a:rPr b="0" lang="es-ES" sz="1800" spc="-1" strike="noStrike">
                <a:solidFill>
                  <a:srgbClr val="000000"/>
                </a:solidFill>
                <a:latin typeface="Arial"/>
                <a:ea typeface="Times New Roman"/>
              </a:rPr>
              <a:t>se notificaron en Andalucía</a:t>
            </a:r>
            <a:r>
              <a:rPr b="1" lang="es-ES" sz="1800" spc="-1" strike="noStrike">
                <a:solidFill>
                  <a:srgbClr val="000000"/>
                </a:solidFill>
                <a:latin typeface="Arial"/>
                <a:ea typeface="Times New Roman"/>
              </a:rPr>
              <a:t> 516 nuevas infecciones por el VIH</a:t>
            </a:r>
            <a:r>
              <a:rPr b="0" lang="es-ES" sz="1800" spc="-1" strike="noStrike">
                <a:solidFill>
                  <a:srgbClr val="000000"/>
                </a:solidFill>
                <a:latin typeface="Arial"/>
                <a:ea typeface="Times New Roman"/>
              </a:rPr>
              <a:t>, lo que supone una tasa de incidencia de </a:t>
            </a:r>
            <a:r>
              <a:rPr b="1" lang="es-ES" sz="1800" spc="-1" strike="noStrike">
                <a:solidFill>
                  <a:srgbClr val="000000"/>
                </a:solidFill>
                <a:latin typeface="Arial"/>
                <a:ea typeface="Times New Roman"/>
              </a:rPr>
              <a:t>6,09 casos por 100.000 habitantes</a:t>
            </a:r>
            <a:endParaRPr b="0" lang="es-ES" sz="1800" spc="-1" strike="noStrike">
              <a:latin typeface="Arial"/>
            </a:endParaRPr>
          </a:p>
          <a:p>
            <a:pPr algn="just">
              <a:lnSpc>
                <a:spcPct val="115000"/>
              </a:lnSpc>
              <a:buNone/>
              <a:tabLst>
                <a:tab algn="l" pos="0"/>
              </a:tabLst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  <a:ea typeface="Times New Roman"/>
              </a:rPr>
              <a:t> 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974" name="CustomShape 2"/>
          <p:cNvSpPr/>
          <p:nvPr/>
        </p:nvSpPr>
        <p:spPr>
          <a:xfrm>
            <a:off x="2438640" y="1199160"/>
            <a:ext cx="1007280" cy="5187960"/>
          </a:xfrm>
          <a:prstGeom prst="rect">
            <a:avLst/>
          </a:prstGeom>
          <a:solidFill>
            <a:schemeClr val="accent1">
              <a:alpha val="23000"/>
            </a:schemeClr>
          </a:solidFill>
          <a:ln>
            <a:solidFill>
              <a:srgbClr val="3a5f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5" name="Imagen 2" descr="Tabla&#10;&#10;Descripción generada automáticamente"/>
          <p:cNvPicPr/>
          <p:nvPr/>
        </p:nvPicPr>
        <p:blipFill>
          <a:blip r:embed="rId1"/>
          <a:stretch/>
        </p:blipFill>
        <p:spPr>
          <a:xfrm>
            <a:off x="2012040" y="42480"/>
            <a:ext cx="7970760" cy="6815160"/>
          </a:xfrm>
          <a:prstGeom prst="rect">
            <a:avLst/>
          </a:prstGeom>
          <a:ln w="0">
            <a:noFill/>
          </a:ln>
        </p:spPr>
      </p:pic>
      <p:sp>
        <p:nvSpPr>
          <p:cNvPr id="976" name="CustomShape 1"/>
          <p:cNvSpPr/>
          <p:nvPr/>
        </p:nvSpPr>
        <p:spPr>
          <a:xfrm>
            <a:off x="8147520" y="21240"/>
            <a:ext cx="4043880" cy="6857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es-ES" sz="2000" spc="-1" strike="noStrike">
                <a:solidFill>
                  <a:srgbClr val="000000"/>
                </a:solidFill>
                <a:latin typeface="Arial"/>
                <a:ea typeface="Times New Roman"/>
              </a:rPr>
              <a:t>Nuevas infecciones por el VIH </a:t>
            </a:r>
            <a:r>
              <a:rPr b="0" lang="es-ES" sz="2000" spc="-1" strike="noStrike">
                <a:solidFill>
                  <a:srgbClr val="000000"/>
                </a:solidFill>
                <a:latin typeface="Arial"/>
                <a:ea typeface="Times New Roman"/>
              </a:rPr>
              <a:t>en Andalucía en 2021</a:t>
            </a:r>
            <a:endParaRPr b="0" lang="es-ES" sz="2000" spc="-1" strike="noStrike">
              <a:latin typeface="Arial"/>
            </a:endParaRPr>
          </a:p>
        </p:txBody>
      </p:sp>
      <p:sp>
        <p:nvSpPr>
          <p:cNvPr id="977" name="CustomShape 2"/>
          <p:cNvSpPr/>
          <p:nvPr/>
        </p:nvSpPr>
        <p:spPr>
          <a:xfrm>
            <a:off x="2012040" y="4618800"/>
            <a:ext cx="6134760" cy="233640"/>
          </a:xfrm>
          <a:prstGeom prst="rect">
            <a:avLst/>
          </a:prstGeom>
          <a:solidFill>
            <a:schemeClr val="accent1">
              <a:alpha val="23000"/>
            </a:schemeClr>
          </a:solidFill>
          <a:ln>
            <a:solidFill>
              <a:srgbClr val="3a5f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2"/>
          <p:cNvGraphicFramePr/>
          <p:nvPr>
            <p:extLst>
              <p:ext uri="{D42A27DB-BD31-4B8C-83A1-F6EECF244321}">
                <p14:modId xmlns:p14="http://schemas.microsoft.com/office/powerpoint/2010/main" val="1332113369"/>
              </p:ext>
            </p:extLst>
          </p:nvPr>
        </p:nvGraphicFramePr>
        <p:xfrm>
          <a:off x="222840" y="979560"/>
          <a:ext cx="11745360" cy="5581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978" name="CustomShape 1"/>
          <p:cNvSpPr/>
          <p:nvPr/>
        </p:nvSpPr>
        <p:spPr>
          <a:xfrm>
            <a:off x="587880" y="295560"/>
            <a:ext cx="10995840" cy="516240"/>
          </a:xfrm>
          <a:prstGeom prst="rect">
            <a:avLst/>
          </a:prstGeom>
          <a:noFill/>
          <a:ln w="0">
            <a:noFill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  <a:scene3d>
            <a:camera prst="orthographicFront"/>
            <a:lightRig dir="t" rig="flat"/>
          </a:scene3d>
          <a:sp3d prstMaterial="dkEdge">
            <a:bevelT w="8200" h="38100"/>
          </a:sp3d>
        </p:spPr>
        <p:style>
          <a:lnRef idx="0"/>
          <a:fillRef idx="0"/>
          <a:effectRef idx="1"/>
          <a:fontRef idx="minor"/>
        </p:style>
        <p:txBody>
          <a:bodyPr lIns="90000" rIns="90000" tIns="45000" bIns="45000" anchor="t">
            <a:spAutoFit/>
            <a:scene3d>
              <a:camera prst="orthographicFront"/>
              <a:lightRig dir="t" rig="flat"/>
            </a:scene3d>
            <a:sp3d prstMaterial="dkEdge">
              <a:bevelT w="8200" h="38100"/>
            </a:sp3d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s-ES" sz="2800" spc="-1" strike="noStrike">
                <a:solidFill>
                  <a:srgbClr val="000000"/>
                </a:solidFill>
                <a:latin typeface="Arial"/>
                <a:ea typeface="MS Gothic"/>
              </a:rPr>
              <a:t>Personas con nuevo diagnóstico de VIH en Andalucía en 2021</a:t>
            </a:r>
            <a:endParaRPr b="0" lang="es-ES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3"/>
          <p:cNvGraphicFramePr/>
          <p:nvPr>
            <p:extLst>
              <p:ext uri="{D42A27DB-BD31-4B8C-83A1-F6EECF244321}">
                <p14:modId xmlns:p14="http://schemas.microsoft.com/office/powerpoint/2010/main" val="3383671056"/>
              </p:ext>
            </p:extLst>
          </p:nvPr>
        </p:nvGraphicFramePr>
        <p:xfrm>
          <a:off x="346320" y="201600"/>
          <a:ext cx="11498400" cy="2374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pic>
        <p:nvPicPr>
          <p:cNvPr id="979" name="Imagen 4" descr="Gráfico, Gráfico de líneas&#10;&#10;Descripción generada automáticamente"/>
          <p:cNvPicPr/>
          <p:nvPr/>
        </p:nvPicPr>
        <p:blipFill>
          <a:blip r:embed="rId6"/>
          <a:stretch/>
        </p:blipFill>
        <p:spPr>
          <a:xfrm>
            <a:off x="5310000" y="2822400"/>
            <a:ext cx="6881400" cy="3984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CustomShape 1"/>
          <p:cNvSpPr/>
          <p:nvPr/>
        </p:nvSpPr>
        <p:spPr>
          <a:xfrm>
            <a:off x="-11880" y="0"/>
            <a:ext cx="4654080" cy="6857280"/>
          </a:xfrm>
          <a:custGeom>
            <a:avLst/>
            <a:gdLst/>
            <a:ahLst/>
            <a:rect l="l" t="t" r="r" b="b"/>
            <a:pathLst>
              <a:path w="5225143" h="6858000">
                <a:moveTo>
                  <a:pt x="0" y="0"/>
                </a:moveTo>
                <a:lnTo>
                  <a:pt x="4412343" y="0"/>
                </a:lnTo>
                <a:lnTo>
                  <a:pt x="5225143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f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81" name="CustomShape 2"/>
          <p:cNvSpPr/>
          <p:nvPr/>
        </p:nvSpPr>
        <p:spPr>
          <a:xfrm>
            <a:off x="417240" y="295920"/>
            <a:ext cx="3442320" cy="3014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s-ES" sz="3200" spc="-1" strike="noStrike">
                <a:solidFill>
                  <a:srgbClr val="ffffff"/>
                </a:solidFill>
                <a:latin typeface="Franklin Gothic Medium"/>
                <a:ea typeface="DejaVu Sans"/>
              </a:rPr>
              <a:t>La mitad de los nuevos diagnósticos en España se continúan haciendo tarde</a:t>
            </a:r>
            <a:r>
              <a:rPr b="0" lang="es-ES_tradnl" sz="2400" spc="-1" strike="noStrike" baseline="30000">
                <a:solidFill>
                  <a:srgbClr val="ffffff"/>
                </a:solidFill>
                <a:latin typeface="Franklin Gothic Medium"/>
                <a:ea typeface="DejaVu Sans"/>
              </a:rPr>
              <a:t>9</a:t>
            </a:r>
            <a:endParaRPr b="0" lang="es-ES" sz="2400" spc="-1" strike="noStrike">
              <a:latin typeface="Arial"/>
            </a:endParaRPr>
          </a:p>
        </p:txBody>
      </p:sp>
      <p:sp>
        <p:nvSpPr>
          <p:cNvPr id="982" name="CustomShape 3"/>
          <p:cNvSpPr/>
          <p:nvPr/>
        </p:nvSpPr>
        <p:spPr>
          <a:xfrm>
            <a:off x="10311840" y="3975480"/>
            <a:ext cx="109800" cy="4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83" name="CustomShape 4"/>
          <p:cNvSpPr/>
          <p:nvPr/>
        </p:nvSpPr>
        <p:spPr>
          <a:xfrm>
            <a:off x="10360080" y="3988080"/>
            <a:ext cx="109800" cy="4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84" name="CustomShape 5"/>
          <p:cNvSpPr/>
          <p:nvPr/>
        </p:nvSpPr>
        <p:spPr>
          <a:xfrm>
            <a:off x="7998120" y="3957480"/>
            <a:ext cx="109800" cy="4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985" name="Group 6"/>
          <p:cNvGrpSpPr/>
          <p:nvPr/>
        </p:nvGrpSpPr>
        <p:grpSpPr>
          <a:xfrm>
            <a:off x="5415120" y="182880"/>
            <a:ext cx="5835240" cy="3663360"/>
            <a:chOff x="5415120" y="182880"/>
            <a:chExt cx="5835240" cy="3663360"/>
          </a:xfrm>
        </p:grpSpPr>
        <p:grpSp>
          <p:nvGrpSpPr>
            <p:cNvPr id="986" name="Group 7"/>
            <p:cNvGrpSpPr/>
            <p:nvPr/>
          </p:nvGrpSpPr>
          <p:grpSpPr>
            <a:xfrm>
              <a:off x="5415120" y="182880"/>
              <a:ext cx="5835240" cy="3042360"/>
              <a:chOff x="5415120" y="182880"/>
              <a:chExt cx="5835240" cy="3042360"/>
            </a:xfrm>
          </p:grpSpPr>
          <p:pic>
            <p:nvPicPr>
              <p:cNvPr id="987" name="Imagen 16" descr=""/>
              <p:cNvPicPr/>
              <p:nvPr/>
            </p:nvPicPr>
            <p:blipFill>
              <a:blip r:embed="rId1"/>
              <a:srcRect l="0" t="3082" r="5852" b="9226"/>
              <a:stretch/>
            </p:blipFill>
            <p:spPr>
              <a:xfrm>
                <a:off x="5939640" y="951480"/>
                <a:ext cx="4253040" cy="227376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988" name="CustomShape 8"/>
              <p:cNvSpPr/>
              <p:nvPr/>
            </p:nvSpPr>
            <p:spPr>
              <a:xfrm>
                <a:off x="5415120" y="182880"/>
                <a:ext cx="5835240" cy="4701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 algn="ctr">
                  <a:lnSpc>
                    <a:spcPct val="100000"/>
                  </a:lnSpc>
                  <a:buNone/>
                </a:pPr>
                <a:r>
                  <a:rPr b="1" lang="es-ES" sz="1400" spc="-1" strike="noStrike">
                    <a:solidFill>
                      <a:srgbClr val="000000"/>
                    </a:solidFill>
                    <a:latin typeface="Gotham Book"/>
                    <a:ea typeface="Gotham Book"/>
                  </a:rPr>
                  <a:t>Nuevos diagnósticos de VIH. </a:t>
                </a:r>
                <a:endParaRPr b="0" lang="es-ES" sz="1400" spc="-1" strike="noStrike">
                  <a:latin typeface="Arial"/>
                </a:endParaRPr>
              </a:p>
              <a:p>
                <a:pPr algn="ctr">
                  <a:lnSpc>
                    <a:spcPct val="100000"/>
                  </a:lnSpc>
                  <a:buNone/>
                </a:pPr>
                <a:r>
                  <a:rPr b="0" lang="es-ES" sz="1100" spc="-1" strike="noStrike">
                    <a:solidFill>
                      <a:srgbClr val="000000"/>
                    </a:solidFill>
                    <a:latin typeface="Gotham Book"/>
                    <a:ea typeface="Gotham Book"/>
                  </a:rPr>
                  <a:t>Diagnóstico tardío (&lt;350 CD4) por año de diagnóstico y modo de transmisión.</a:t>
                </a:r>
                <a:r>
                  <a:rPr b="0" lang="es-ES" sz="1000" spc="-1" strike="noStrike" baseline="30000">
                    <a:solidFill>
                      <a:srgbClr val="000000"/>
                    </a:solidFill>
                    <a:latin typeface="Gotham Book"/>
                    <a:ea typeface="Gotham Book"/>
                  </a:rPr>
                  <a:t>8</a:t>
                </a:r>
                <a:r>
                  <a:rPr b="0" lang="es-ES" sz="1100" spc="-1" strike="noStrike">
                    <a:solidFill>
                      <a:srgbClr val="000000"/>
                    </a:solidFill>
                    <a:latin typeface="Gotham Book"/>
                    <a:ea typeface="Gotham Book"/>
                  </a:rPr>
                  <a:t> </a:t>
                </a:r>
                <a:endParaRPr b="0" lang="es-ES" sz="1100" spc="-1" strike="noStrike">
                  <a:latin typeface="Arial"/>
                </a:endParaRPr>
              </a:p>
            </p:txBody>
          </p:sp>
          <p:sp>
            <p:nvSpPr>
              <p:cNvPr id="989" name="CustomShape 9"/>
              <p:cNvSpPr/>
              <p:nvPr/>
            </p:nvSpPr>
            <p:spPr>
              <a:xfrm rot="16200000">
                <a:off x="4778640" y="1745640"/>
                <a:ext cx="2444040" cy="3330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>
                  <a:lnSpc>
                    <a:spcPct val="100000"/>
                  </a:lnSpc>
                  <a:buNone/>
                </a:pPr>
                <a:r>
                  <a:rPr b="1" i="1" lang="es-ES" sz="800" spc="-1" strike="noStrike">
                    <a:solidFill>
                      <a:srgbClr val="000000"/>
                    </a:solidFill>
                    <a:latin typeface="Calibri"/>
                    <a:ea typeface="DejaVu Sans"/>
                  </a:rPr>
                  <a:t>Datos de 15 CCAA, Ceuta y Melilla, 2009-2018.</a:t>
                </a:r>
                <a:endParaRPr b="0" lang="es-ES" sz="800" spc="-1" strike="noStrike">
                  <a:latin typeface="Arial"/>
                </a:endParaRPr>
              </a:p>
              <a:p>
                <a:pPr>
                  <a:lnSpc>
                    <a:spcPct val="100000"/>
                  </a:lnSpc>
                  <a:buNone/>
                </a:pPr>
                <a:r>
                  <a:rPr b="1" i="1" lang="es-ES" sz="800" spc="-1" strike="noStrike">
                    <a:solidFill>
                      <a:srgbClr val="000000"/>
                    </a:solidFill>
                    <a:latin typeface="Calibri"/>
                    <a:ea typeface="DejaVu Sans"/>
                  </a:rPr>
                  <a:t> </a:t>
                </a:r>
                <a:r>
                  <a:rPr b="1" i="1" lang="es-ES" sz="800" spc="-1" strike="noStrike">
                    <a:solidFill>
                      <a:srgbClr val="000000"/>
                    </a:solidFill>
                    <a:latin typeface="Calibri"/>
                    <a:ea typeface="DejaVu Sans"/>
                  </a:rPr>
                  <a:t>Datos no corregidos por retraso en la notificación</a:t>
                </a:r>
                <a:endParaRPr b="0" lang="es-ES" sz="800" spc="-1" strike="noStrike">
                  <a:latin typeface="Arial"/>
                </a:endParaRPr>
              </a:p>
            </p:txBody>
          </p:sp>
        </p:grpSp>
        <p:pic>
          <p:nvPicPr>
            <p:cNvPr id="990" name="Imagen 32" descr=""/>
            <p:cNvPicPr/>
            <p:nvPr/>
          </p:nvPicPr>
          <p:blipFill>
            <a:blip r:embed="rId2"/>
            <a:stretch/>
          </p:blipFill>
          <p:spPr>
            <a:xfrm>
              <a:off x="5415120" y="3299400"/>
              <a:ext cx="5255280" cy="54684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991" name="CustomShape 10"/>
          <p:cNvSpPr/>
          <p:nvPr/>
        </p:nvSpPr>
        <p:spPr>
          <a:xfrm>
            <a:off x="-806760" y="6294240"/>
            <a:ext cx="13153680" cy="478440"/>
          </a:xfrm>
          <a:prstGeom prst="rect">
            <a:avLst/>
          </a:prstGeom>
          <a:solidFill>
            <a:srgbClr val="ffffff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92" name="Imagen 30" descr=""/>
          <p:cNvPicPr/>
          <p:nvPr/>
        </p:nvPicPr>
        <p:blipFill>
          <a:blip r:embed="rId3">
            <a:alphaModFix amt="22000"/>
          </a:blip>
          <a:stretch/>
        </p:blipFill>
        <p:spPr>
          <a:xfrm>
            <a:off x="2337120" y="4361040"/>
            <a:ext cx="2618280" cy="2618280"/>
          </a:xfrm>
          <a:prstGeom prst="rect">
            <a:avLst/>
          </a:prstGeom>
          <a:ln w="0">
            <a:noFill/>
          </a:ln>
        </p:spPr>
      </p:pic>
      <p:sp>
        <p:nvSpPr>
          <p:cNvPr id="993" name="CustomShape 11"/>
          <p:cNvSpPr/>
          <p:nvPr/>
        </p:nvSpPr>
        <p:spPr>
          <a:xfrm>
            <a:off x="417240" y="3515400"/>
            <a:ext cx="3866760" cy="747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144000" indent="-177480">
              <a:lnSpc>
                <a:spcPct val="120000"/>
              </a:lnSpc>
              <a:spcBef>
                <a:spcPts val="901"/>
              </a:spcBef>
              <a:buClr>
                <a:srgbClr val="002060"/>
              </a:buClr>
              <a:buFont typeface="Arial"/>
              <a:buChar char="•"/>
            </a:pPr>
            <a:r>
              <a:rPr b="0" lang="es-ES" sz="1800" spc="-1" strike="noStrike">
                <a:solidFill>
                  <a:srgbClr val="000000"/>
                </a:solidFill>
                <a:latin typeface="Gotham Book"/>
                <a:ea typeface="Gotham Book"/>
              </a:rPr>
              <a:t>No se ha producido </a:t>
            </a:r>
            <a:r>
              <a:rPr b="1" lang="es-ES" sz="1800" spc="-1" strike="noStrike">
                <a:solidFill>
                  <a:srgbClr val="000000"/>
                </a:solidFill>
                <a:latin typeface="Gotham Book"/>
                <a:ea typeface="Gotham Book"/>
              </a:rPr>
              <a:t>ningún avance</a:t>
            </a:r>
            <a:r>
              <a:rPr b="0" lang="es-ES" sz="1800" spc="-1" strike="noStrike">
                <a:solidFill>
                  <a:srgbClr val="000000"/>
                </a:solidFill>
                <a:latin typeface="Gotham Book"/>
                <a:ea typeface="Gotham Book"/>
              </a:rPr>
              <a:t> en los últimos años.</a:t>
            </a:r>
            <a:r>
              <a:rPr b="0" lang="es-ES" sz="1400" spc="-1" strike="noStrike" baseline="30000">
                <a:solidFill>
                  <a:srgbClr val="000000"/>
                </a:solidFill>
                <a:latin typeface="Gotham Book"/>
                <a:ea typeface="Gotham Book"/>
              </a:rPr>
              <a:t>9</a:t>
            </a:r>
            <a:endParaRPr b="0" lang="es-ES" sz="1400" spc="-1" strike="noStrike">
              <a:latin typeface="Arial"/>
            </a:endParaRPr>
          </a:p>
        </p:txBody>
      </p:sp>
      <p:sp>
        <p:nvSpPr>
          <p:cNvPr id="994" name="CustomShape 12"/>
          <p:cNvSpPr/>
          <p:nvPr/>
        </p:nvSpPr>
        <p:spPr>
          <a:xfrm>
            <a:off x="417240" y="4488840"/>
            <a:ext cx="4030560" cy="1618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144000" indent="-177480">
              <a:lnSpc>
                <a:spcPct val="120000"/>
              </a:lnSpc>
              <a:spcBef>
                <a:spcPts val="901"/>
              </a:spcBef>
              <a:buClr>
                <a:srgbClr val="002060"/>
              </a:buClr>
              <a:buFont typeface="Arial"/>
              <a:buChar char="•"/>
            </a:pPr>
            <a:r>
              <a:rPr b="0" lang="es-ES" sz="1800" spc="-1" strike="noStrike">
                <a:solidFill>
                  <a:srgbClr val="000000"/>
                </a:solidFill>
                <a:latin typeface="Gotham Book"/>
                <a:ea typeface="Gotham Book"/>
              </a:rPr>
              <a:t>Tiene consecuencias negativas </a:t>
            </a:r>
            <a:r>
              <a:rPr b="1" lang="es-ES" sz="1800" spc="-1" strike="noStrike">
                <a:solidFill>
                  <a:srgbClr val="000000"/>
                </a:solidFill>
                <a:latin typeface="Gotham Book"/>
                <a:ea typeface="Gotham Book"/>
              </a:rPr>
              <a:t>para el paciente y un impacto negativo para el control de la epidemia</a:t>
            </a:r>
            <a:r>
              <a:rPr b="0" lang="es-ES" sz="1800" spc="-1" strike="noStrike">
                <a:solidFill>
                  <a:srgbClr val="000000"/>
                </a:solidFill>
                <a:latin typeface="Gotham Book"/>
                <a:ea typeface="Gotham Book"/>
              </a:rPr>
              <a:t>.</a:t>
            </a:r>
            <a:r>
              <a:rPr b="0" lang="es-ES" sz="1400" spc="-1" strike="noStrike" baseline="30000">
                <a:solidFill>
                  <a:srgbClr val="000000"/>
                </a:solidFill>
                <a:latin typeface="Gotham Book"/>
                <a:ea typeface="Gotham Book"/>
              </a:rPr>
              <a:t>9</a:t>
            </a:r>
            <a:endParaRPr b="0" lang="es-ES" sz="1400" spc="-1" strike="noStrike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endParaRPr b="0" lang="es-ES" sz="1400" spc="-1" strike="noStrike">
              <a:latin typeface="Arial"/>
            </a:endParaRPr>
          </a:p>
        </p:txBody>
      </p:sp>
      <p:grpSp>
        <p:nvGrpSpPr>
          <p:cNvPr id="995" name="Group 13"/>
          <p:cNvGrpSpPr/>
          <p:nvPr/>
        </p:nvGrpSpPr>
        <p:grpSpPr>
          <a:xfrm>
            <a:off x="4891320" y="4488840"/>
            <a:ext cx="6872040" cy="2044080"/>
            <a:chOff x="4891320" y="4488840"/>
            <a:chExt cx="6872040" cy="2044080"/>
          </a:xfrm>
        </p:grpSpPr>
        <p:pic>
          <p:nvPicPr>
            <p:cNvPr id="996" name="Imagen 19" descr=""/>
            <p:cNvPicPr/>
            <p:nvPr/>
          </p:nvPicPr>
          <p:blipFill>
            <a:blip r:embed="rId4"/>
            <a:srcRect l="5407" t="0" r="7411" b="4750"/>
            <a:stretch/>
          </p:blipFill>
          <p:spPr>
            <a:xfrm>
              <a:off x="7246080" y="4488840"/>
              <a:ext cx="4364640" cy="1424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997" name="CustomShape 14"/>
            <p:cNvSpPr/>
            <p:nvPr/>
          </p:nvSpPr>
          <p:spPr>
            <a:xfrm>
              <a:off x="7061760" y="4833720"/>
              <a:ext cx="109800" cy="38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998" name="CustomShape 15"/>
            <p:cNvSpPr/>
            <p:nvPr/>
          </p:nvSpPr>
          <p:spPr>
            <a:xfrm>
              <a:off x="4891320" y="4700160"/>
              <a:ext cx="2095920" cy="15498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r">
                <a:lnSpc>
                  <a:spcPct val="100000"/>
                </a:lnSpc>
                <a:buNone/>
              </a:pPr>
              <a:r>
                <a:rPr b="0" lang="es-ES" sz="1200" spc="-1" strike="noStrike">
                  <a:solidFill>
                    <a:srgbClr val="000000"/>
                  </a:solidFill>
                  <a:latin typeface="Gotham Book"/>
                  <a:ea typeface="Gotham Book"/>
                </a:rPr>
                <a:t>Hablar de «grupos de riesgo» en vez de hacerlo de «prácticas de riesgo» ha provocado que personas que están expuestas al VIH permanezcan invisibles.</a:t>
              </a:r>
              <a:r>
                <a:rPr b="0" lang="es-ES" sz="1000" spc="-1" strike="noStrike" baseline="30000">
                  <a:solidFill>
                    <a:srgbClr val="000000"/>
                  </a:solidFill>
                  <a:latin typeface="Gotham Book"/>
                  <a:ea typeface="Gotham Book"/>
                </a:rPr>
                <a:t>11</a:t>
              </a:r>
              <a:endParaRPr b="0" lang="es-ES" sz="1000" spc="-1" strike="noStrike">
                <a:latin typeface="Arial"/>
              </a:endParaRPr>
            </a:p>
          </p:txBody>
        </p:sp>
        <p:pic>
          <p:nvPicPr>
            <p:cNvPr id="999" name="Imagen 33" descr=""/>
            <p:cNvPicPr/>
            <p:nvPr/>
          </p:nvPicPr>
          <p:blipFill>
            <a:blip r:embed="rId5"/>
            <a:stretch/>
          </p:blipFill>
          <p:spPr>
            <a:xfrm>
              <a:off x="5415120" y="6067440"/>
              <a:ext cx="5255280" cy="4654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000" name="CustomShape 16"/>
            <p:cNvSpPr/>
            <p:nvPr/>
          </p:nvSpPr>
          <p:spPr>
            <a:xfrm>
              <a:off x="11535480" y="4860000"/>
              <a:ext cx="227880" cy="241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>
                <a:lnSpc>
                  <a:spcPct val="100000"/>
                </a:lnSpc>
                <a:buNone/>
              </a:pPr>
              <a:r>
                <a:rPr b="0" lang="es-ES_tradnl" sz="1000" spc="-1" strike="noStrike" baseline="30000">
                  <a:solidFill>
                    <a:srgbClr val="000000"/>
                  </a:solidFill>
                  <a:latin typeface="Gotham Book"/>
                  <a:ea typeface="Gotham Book"/>
                </a:rPr>
                <a:t>8</a:t>
              </a:r>
              <a:endParaRPr b="0" lang="es-ES" sz="1000" spc="-1" strike="noStrike">
                <a:latin typeface="Arial"/>
              </a:endParaRPr>
            </a:p>
          </p:txBody>
        </p:sp>
        <p:sp>
          <p:nvSpPr>
            <p:cNvPr id="1001" name="CustomShape 17"/>
            <p:cNvSpPr/>
            <p:nvPr/>
          </p:nvSpPr>
          <p:spPr>
            <a:xfrm>
              <a:off x="6989040" y="4776120"/>
              <a:ext cx="45000" cy="1055160"/>
            </a:xfrm>
            <a:prstGeom prst="rect">
              <a:avLst/>
            </a:prstGeom>
            <a:solidFill>
              <a:srgbClr val="ffc0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1002" name="CustomShape 18"/>
          <p:cNvSpPr/>
          <p:nvPr/>
        </p:nvSpPr>
        <p:spPr>
          <a:xfrm>
            <a:off x="188640" y="6325560"/>
            <a:ext cx="11779200" cy="515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s-ES" sz="700" spc="-1" strike="noStrike">
                <a:solidFill>
                  <a:srgbClr val="000000"/>
                </a:solidFill>
                <a:latin typeface="Calibri"/>
                <a:ea typeface="DejaVu Sans"/>
              </a:rPr>
              <a:t>(8) Unidad de Vigilancia de VIH y Comportamientos de Riesgo. Vigilancia Epidemiológica del VIH y sida en España 2018: Sistema de Información sobre Nuevos Diagnósticos de VIH y Registro Nacional de Casos de Sida. Plan Nacional sobre el Sida - D.G. de Salud Pública, Calidad e Innovación / Centro Nacional de Epidemiología - ISCIII. Madrid; Nov 2019. (9) </a:t>
            </a:r>
            <a:r>
              <a:rPr b="0" lang="fr-FR" sz="700" spc="-1" strike="noStrike">
                <a:solidFill>
                  <a:srgbClr val="000000"/>
                </a:solidFill>
                <a:latin typeface="Calibri"/>
                <a:ea typeface="DejaVu Sans"/>
              </a:rPr>
              <a:t>S. Moreno et al. Detección temprana Enferm Infecc Microbiol Clin. 2018; 36(Supl 1):35-39 </a:t>
            </a:r>
            <a:r>
              <a:rPr b="0" lang="es-ES" sz="700" spc="-1" strike="noStrike">
                <a:solidFill>
                  <a:srgbClr val="000000"/>
                </a:solidFill>
                <a:latin typeface="Calibri"/>
                <a:ea typeface="DejaVu Sans"/>
              </a:rPr>
              <a:t>DOI: 10.1016/S0213-005X(18)30245-3</a:t>
            </a:r>
            <a:r>
              <a:rPr b="0" lang="fr-FR" sz="700" spc="-1" strike="noStrike">
                <a:solidFill>
                  <a:srgbClr val="000000"/>
                </a:solidFill>
                <a:latin typeface="Calibri"/>
                <a:ea typeface="DejaVu Sans"/>
              </a:rPr>
              <a:t> (11) </a:t>
            </a:r>
            <a:r>
              <a:rPr b="0" lang="es-ES" sz="700" spc="-1" strike="noStrike">
                <a:solidFill>
                  <a:srgbClr val="000000"/>
                </a:solidFill>
                <a:latin typeface="Calibri"/>
                <a:ea typeface="DejaVu Sans"/>
              </a:rPr>
              <a:t>M. Morán Arribas et al. Magnitud de la infección por VIH, poblaciones vulnerables y barreras de acceso a la atención sanitaria / Enferm Infecc Microbiol Clin. 2018;36(Supl 1):3-9 DOI: 10.1016/S0213-005X(18)30239-8</a:t>
            </a:r>
            <a:endParaRPr b="0" lang="es-ES" sz="7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s-ES" sz="700" spc="-1" strike="noStrike">
              <a:latin typeface="Arial"/>
            </a:endParaRPr>
          </a:p>
        </p:txBody>
      </p:sp>
      <p:pic>
        <p:nvPicPr>
          <p:cNvPr id="1003" name="Imagen 6" descr="Gráfico, Gráfico de barras, Histograma&#10;&#10;Descripción generada automáticamente"/>
          <p:cNvPicPr/>
          <p:nvPr/>
        </p:nvPicPr>
        <p:blipFill>
          <a:blip r:embed="rId6"/>
          <a:stretch/>
        </p:blipFill>
        <p:spPr>
          <a:xfrm>
            <a:off x="4964760" y="747720"/>
            <a:ext cx="6118560" cy="3609360"/>
          </a:xfrm>
          <a:prstGeom prst="rect">
            <a:avLst/>
          </a:prstGeom>
          <a:ln w="0">
            <a:noFill/>
          </a:ln>
        </p:spPr>
      </p:pic>
    </p:spTree>
  </p:cSld>
  <p:transition spd="slow">
    <p:wipe dir="r"/>
  </p:transition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4" name="Imagen 20" descr=""/>
          <p:cNvPicPr/>
          <p:nvPr/>
        </p:nvPicPr>
        <p:blipFill>
          <a:blip r:embed="rId1"/>
          <a:srcRect l="13877" t="11358" r="9030" b="-550"/>
          <a:stretch/>
        </p:blipFill>
        <p:spPr>
          <a:xfrm>
            <a:off x="0" y="0"/>
            <a:ext cx="12191400" cy="6864480"/>
          </a:xfrm>
          <a:prstGeom prst="rect">
            <a:avLst/>
          </a:prstGeom>
          <a:ln w="0">
            <a:noFill/>
          </a:ln>
        </p:spPr>
      </p:pic>
      <p:sp>
        <p:nvSpPr>
          <p:cNvPr id="1005" name="CustomShape 1"/>
          <p:cNvSpPr/>
          <p:nvPr/>
        </p:nvSpPr>
        <p:spPr>
          <a:xfrm>
            <a:off x="-8640" y="16560"/>
            <a:ext cx="12191400" cy="6857280"/>
          </a:xfrm>
          <a:custGeom>
            <a:avLst/>
            <a:gdLst/>
            <a:ahLst/>
            <a:rect l="l" t="t" r="r" b="b"/>
            <a:pathLst>
              <a:path w="8503920" h="6858000">
                <a:moveTo>
                  <a:pt x="0" y="0"/>
                </a:moveTo>
                <a:lnTo>
                  <a:pt x="6285786" y="0"/>
                </a:lnTo>
                <a:lnTo>
                  <a:pt x="850392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06" name="CustomShape 2"/>
          <p:cNvSpPr/>
          <p:nvPr/>
        </p:nvSpPr>
        <p:spPr>
          <a:xfrm>
            <a:off x="443160" y="295920"/>
            <a:ext cx="11199960" cy="699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s-ES_tradnl" sz="4000" spc="-1" strike="noStrike">
                <a:solidFill>
                  <a:srgbClr val="000000"/>
                </a:solidFill>
                <a:latin typeface="Franklin Gothic Medium"/>
                <a:ea typeface="DejaVu Sans"/>
              </a:rPr>
              <a:t>Diagnóstico del VIH: retos principales en España</a:t>
            </a:r>
            <a:r>
              <a:rPr b="0" lang="es-ES_tradnl" sz="3200" spc="-1" strike="noStrike" baseline="30000">
                <a:solidFill>
                  <a:srgbClr val="000000"/>
                </a:solidFill>
                <a:latin typeface="Franklin Gothic Medium"/>
                <a:ea typeface="DejaVu Sans"/>
              </a:rPr>
              <a:t>9</a:t>
            </a:r>
            <a:endParaRPr b="0" lang="es-ES" sz="3200" spc="-1" strike="noStrike">
              <a:latin typeface="Arial"/>
            </a:endParaRPr>
          </a:p>
        </p:txBody>
      </p:sp>
      <p:sp>
        <p:nvSpPr>
          <p:cNvPr id="1007" name="CustomShape 3"/>
          <p:cNvSpPr/>
          <p:nvPr/>
        </p:nvSpPr>
        <p:spPr>
          <a:xfrm>
            <a:off x="524520" y="1083960"/>
            <a:ext cx="7638120" cy="564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-ES" sz="1400" spc="-1" strike="noStrike">
                <a:solidFill>
                  <a:srgbClr val="000000"/>
                </a:solidFill>
                <a:latin typeface="Gotham Book"/>
                <a:ea typeface="Gotham Book"/>
              </a:rPr>
              <a:t>La magnitud y las consecuencias de la infección por VIH continúan siendo un </a:t>
            </a:r>
            <a:r>
              <a:rPr b="1" lang="es-ES" sz="1400" spc="-1" strike="noStrike">
                <a:solidFill>
                  <a:srgbClr val="000000"/>
                </a:solidFill>
                <a:latin typeface="Gotham Book"/>
                <a:ea typeface="Gotham Book"/>
              </a:rPr>
              <a:t>problema de Salud Pública muy importante </a:t>
            </a:r>
            <a:r>
              <a:rPr b="0" lang="es-ES" sz="1400" spc="-1" strike="noStrike">
                <a:solidFill>
                  <a:srgbClr val="000000"/>
                </a:solidFill>
                <a:latin typeface="Gotham Book"/>
                <a:ea typeface="Gotham Book"/>
              </a:rPr>
              <a:t>en España en pleno siglo XXI.</a:t>
            </a:r>
            <a:r>
              <a:rPr b="0" lang="es-ES" sz="1200" spc="-1" strike="noStrike" baseline="30000">
                <a:solidFill>
                  <a:srgbClr val="000000"/>
                </a:solidFill>
                <a:latin typeface="Gotham Book"/>
                <a:ea typeface="Gotham Book"/>
              </a:rPr>
              <a:t>1</a:t>
            </a:r>
            <a:endParaRPr b="0" lang="es-ES" sz="1200" spc="-1" strike="noStrike">
              <a:latin typeface="Arial"/>
            </a:endParaRPr>
          </a:p>
        </p:txBody>
      </p:sp>
      <p:sp>
        <p:nvSpPr>
          <p:cNvPr id="1008" name="CustomShape 4"/>
          <p:cNvSpPr/>
          <p:nvPr/>
        </p:nvSpPr>
        <p:spPr>
          <a:xfrm>
            <a:off x="-226080" y="6213240"/>
            <a:ext cx="12643200" cy="549000"/>
          </a:xfrm>
          <a:prstGeom prst="rect">
            <a:avLst/>
          </a:prstGeom>
          <a:solidFill>
            <a:srgbClr val="ffffff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09" name="CustomShape 5"/>
          <p:cNvSpPr/>
          <p:nvPr/>
        </p:nvSpPr>
        <p:spPr>
          <a:xfrm>
            <a:off x="6738480" y="1991880"/>
            <a:ext cx="3270960" cy="2586240"/>
          </a:xfrm>
          <a:custGeom>
            <a:avLst/>
            <a:gdLst/>
            <a:ahLst/>
            <a:rect l="l" t="t" r="r" b="b"/>
            <a:pathLst>
              <a:path w="6232305" h="4743452">
                <a:moveTo>
                  <a:pt x="0" y="0"/>
                </a:moveTo>
                <a:lnTo>
                  <a:pt x="6232305" y="0"/>
                </a:lnTo>
                <a:lnTo>
                  <a:pt x="6232305" y="3185375"/>
                </a:lnTo>
                <a:lnTo>
                  <a:pt x="3116153" y="4743452"/>
                </a:lnTo>
                <a:lnTo>
                  <a:pt x="0" y="3185375"/>
                </a:lnTo>
                <a:lnTo>
                  <a:pt x="0" y="0"/>
                </a:lnTo>
                <a:close/>
              </a:path>
            </a:pathLst>
          </a:custGeom>
          <a:solidFill>
            <a:srgbClr val="00206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10" name="CustomShape 6"/>
          <p:cNvSpPr/>
          <p:nvPr/>
        </p:nvSpPr>
        <p:spPr>
          <a:xfrm>
            <a:off x="1349640" y="2018880"/>
            <a:ext cx="3270960" cy="2586240"/>
          </a:xfrm>
          <a:custGeom>
            <a:avLst/>
            <a:gdLst/>
            <a:ahLst/>
            <a:rect l="l" t="t" r="r" b="b"/>
            <a:pathLst>
              <a:path w="6232305" h="4743452">
                <a:moveTo>
                  <a:pt x="0" y="0"/>
                </a:moveTo>
                <a:lnTo>
                  <a:pt x="6232305" y="0"/>
                </a:lnTo>
                <a:lnTo>
                  <a:pt x="6232305" y="3185375"/>
                </a:lnTo>
                <a:lnTo>
                  <a:pt x="3116153" y="4743452"/>
                </a:lnTo>
                <a:lnTo>
                  <a:pt x="0" y="3185375"/>
                </a:lnTo>
                <a:lnTo>
                  <a:pt x="0" y="0"/>
                </a:lnTo>
                <a:close/>
              </a:path>
            </a:pathLst>
          </a:custGeom>
          <a:solidFill>
            <a:srgbClr val="ffc001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11" name="CustomShape 7"/>
          <p:cNvSpPr/>
          <p:nvPr/>
        </p:nvSpPr>
        <p:spPr>
          <a:xfrm>
            <a:off x="1514520" y="2114640"/>
            <a:ext cx="2906640" cy="516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es-ES_tradnl" sz="2800" spc="-1" strike="noStrike">
                <a:solidFill>
                  <a:srgbClr val="000000"/>
                </a:solidFill>
                <a:latin typeface="Franklin Gothic Medium"/>
                <a:ea typeface="DejaVu Sans"/>
              </a:rPr>
              <a:t>Infradiagnóstico</a:t>
            </a:r>
            <a:r>
              <a:rPr b="0" lang="es-ES_tradnl" sz="1800" spc="-1" strike="noStrike" baseline="30000">
                <a:solidFill>
                  <a:srgbClr val="000000"/>
                </a:solidFill>
                <a:latin typeface="Franklin Gothic Medium"/>
                <a:ea typeface="DejaVu Sans"/>
              </a:rPr>
              <a:t>9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1012" name="CustomShape 8"/>
          <p:cNvSpPr/>
          <p:nvPr/>
        </p:nvSpPr>
        <p:spPr>
          <a:xfrm>
            <a:off x="6354720" y="2114640"/>
            <a:ext cx="4143960" cy="516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es-ES_tradnl" sz="2800" spc="-1" strike="noStrike">
                <a:solidFill>
                  <a:srgbClr val="000000"/>
                </a:solidFill>
                <a:latin typeface="Franklin Gothic Medium"/>
                <a:ea typeface="DejaVu Sans"/>
              </a:rPr>
              <a:t>Diagnóstico tardío</a:t>
            </a:r>
            <a:r>
              <a:rPr b="0" lang="es-ES_tradnl" sz="2000" spc="-1" strike="noStrike">
                <a:solidFill>
                  <a:srgbClr val="000000"/>
                </a:solidFill>
                <a:latin typeface="Franklin Gothic Medium"/>
                <a:ea typeface="DejaVu Sans"/>
              </a:rPr>
              <a:t>*</a:t>
            </a:r>
            <a:r>
              <a:rPr b="0" lang="es-ES_tradnl" sz="1800" spc="-1" strike="noStrike" baseline="30000">
                <a:solidFill>
                  <a:srgbClr val="000000"/>
                </a:solidFill>
                <a:latin typeface="Franklin Gothic Medium"/>
                <a:ea typeface="DejaVu Sans"/>
              </a:rPr>
              <a:t>9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1013" name="CustomShape 9"/>
          <p:cNvSpPr/>
          <p:nvPr/>
        </p:nvSpPr>
        <p:spPr>
          <a:xfrm>
            <a:off x="844920" y="2554920"/>
            <a:ext cx="4412160" cy="130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s-ES" sz="3200" spc="-1" strike="noStrike">
                <a:solidFill>
                  <a:srgbClr val="000000"/>
                </a:solidFill>
                <a:latin typeface="Gotham XLight Regular"/>
                <a:ea typeface="DejaVu Sans"/>
              </a:rPr>
              <a:t>+/-</a:t>
            </a:r>
            <a:r>
              <a:rPr b="1" lang="es-ES" sz="6600" spc="-1" strike="noStrike">
                <a:solidFill>
                  <a:srgbClr val="000000"/>
                </a:solidFill>
                <a:latin typeface="Gotham XLight Regular"/>
                <a:ea typeface="DejaVu Sans"/>
              </a:rPr>
              <a:t>20.000</a:t>
            </a:r>
            <a:r>
              <a:rPr b="0" lang="es-ES" sz="4000" spc="-1" strike="noStrike">
                <a:solidFill>
                  <a:srgbClr val="000000"/>
                </a:solidFill>
                <a:latin typeface="Gotham XLight Regular"/>
                <a:ea typeface="DejaVu Sans"/>
              </a:rPr>
              <a:t> </a:t>
            </a:r>
            <a:endParaRPr b="0" lang="es-ES" sz="40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-ES" sz="1400" spc="-1" strike="noStrike">
                <a:solidFill>
                  <a:srgbClr val="000000"/>
                </a:solidFill>
                <a:latin typeface="Gotham Book"/>
                <a:ea typeface="Gotham Book"/>
              </a:rPr>
              <a:t>personas viven con VIH sin saberlo</a:t>
            </a:r>
            <a:r>
              <a:rPr b="0" lang="es-ES" sz="1200" spc="-1" strike="noStrike" baseline="30000">
                <a:solidFill>
                  <a:srgbClr val="000000"/>
                </a:solidFill>
                <a:latin typeface="Gotham Book"/>
                <a:ea typeface="Gotham Book"/>
              </a:rPr>
              <a:t>6</a:t>
            </a:r>
            <a:endParaRPr b="0" lang="es-ES" sz="1200" spc="-1" strike="noStrike">
              <a:latin typeface="Arial"/>
            </a:endParaRPr>
          </a:p>
        </p:txBody>
      </p:sp>
      <p:sp>
        <p:nvSpPr>
          <p:cNvPr id="1014" name="CustomShape 10"/>
          <p:cNvSpPr/>
          <p:nvPr/>
        </p:nvSpPr>
        <p:spPr>
          <a:xfrm>
            <a:off x="5791320" y="2457000"/>
            <a:ext cx="4911480" cy="1400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s-ES" sz="6600" spc="-1" strike="noStrike">
                <a:solidFill>
                  <a:srgbClr val="000000"/>
                </a:solidFill>
                <a:latin typeface="Gotham XLight Regular"/>
                <a:ea typeface="DejaVu Sans"/>
              </a:rPr>
              <a:t>48% </a:t>
            </a:r>
            <a:endParaRPr b="0" lang="es-ES" sz="66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-ES" sz="2000" spc="-1" strike="noStrike">
                <a:solidFill>
                  <a:srgbClr val="000000"/>
                </a:solidFill>
                <a:latin typeface="Gotham XLight Regular"/>
                <a:ea typeface="DejaVu Sans"/>
              </a:rPr>
              <a:t>      </a:t>
            </a:r>
            <a:r>
              <a:rPr b="0" lang="es-ES" sz="1400" spc="-1" strike="noStrike">
                <a:solidFill>
                  <a:srgbClr val="000000"/>
                </a:solidFill>
                <a:latin typeface="Gotham Book"/>
                <a:ea typeface="Gotham Book"/>
              </a:rPr>
              <a:t>de nuevos diagnósticos son tardíos</a:t>
            </a:r>
            <a:r>
              <a:rPr b="0" lang="es-ES" sz="1200" spc="-1" strike="noStrike" baseline="30000">
                <a:solidFill>
                  <a:srgbClr val="000000"/>
                </a:solidFill>
                <a:latin typeface="Gotham Book"/>
                <a:ea typeface="Gotham Book"/>
              </a:rPr>
              <a:t>8</a:t>
            </a:r>
            <a:endParaRPr b="0" lang="es-ES" sz="1200" spc="-1" strike="noStrike">
              <a:latin typeface="Arial"/>
            </a:endParaRPr>
          </a:p>
        </p:txBody>
      </p:sp>
      <p:sp>
        <p:nvSpPr>
          <p:cNvPr id="1015" name="CustomShape 11"/>
          <p:cNvSpPr/>
          <p:nvPr/>
        </p:nvSpPr>
        <p:spPr>
          <a:xfrm>
            <a:off x="890280" y="4707720"/>
            <a:ext cx="4154760" cy="926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es-ES" sz="1100" spc="-1" strike="noStrike">
                <a:solidFill>
                  <a:srgbClr val="000000"/>
                </a:solidFill>
                <a:latin typeface="Gotham Book"/>
                <a:ea typeface="Gotham Book"/>
              </a:rPr>
              <a:t>Esta fracción no diagnosticada de personas infectadas son, en gran medida, </a:t>
            </a:r>
            <a:r>
              <a:rPr b="1" lang="es-ES" sz="1100" spc="-1" strike="noStrike">
                <a:solidFill>
                  <a:srgbClr val="000000"/>
                </a:solidFill>
                <a:latin typeface="Gotham Book"/>
                <a:ea typeface="Gotham Book"/>
              </a:rPr>
              <a:t>responsables de la persistencia de la epidemia</a:t>
            </a:r>
            <a:r>
              <a:rPr b="0" lang="es-ES" sz="1100" spc="-1" strike="noStrike">
                <a:solidFill>
                  <a:srgbClr val="000000"/>
                </a:solidFill>
                <a:latin typeface="Gotham Book"/>
                <a:ea typeface="Gotham Book"/>
              </a:rPr>
              <a:t> y representan, por tanto, un importante problema de salud pública, además de estar expuestos a una peor evolución de la enfermedad.</a:t>
            </a:r>
            <a:r>
              <a:rPr b="0" lang="es-ES" sz="1000" spc="-1" strike="noStrike" baseline="30000">
                <a:solidFill>
                  <a:srgbClr val="000000"/>
                </a:solidFill>
                <a:latin typeface="Gotham Book"/>
                <a:ea typeface="Gotham Book"/>
              </a:rPr>
              <a:t>9</a:t>
            </a:r>
            <a:endParaRPr b="0" lang="es-ES" sz="1000" spc="-1" strike="noStrike">
              <a:latin typeface="Arial"/>
            </a:endParaRPr>
          </a:p>
        </p:txBody>
      </p:sp>
      <p:sp>
        <p:nvSpPr>
          <p:cNvPr id="1016" name="CustomShape 12"/>
          <p:cNvSpPr/>
          <p:nvPr/>
        </p:nvSpPr>
        <p:spPr>
          <a:xfrm>
            <a:off x="6378120" y="4707720"/>
            <a:ext cx="4096800" cy="591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es-ES" sz="1100" spc="-1" strike="noStrike">
                <a:solidFill>
                  <a:srgbClr val="000000"/>
                </a:solidFill>
                <a:latin typeface="Gotham Book"/>
                <a:ea typeface="Gotham Book"/>
              </a:rPr>
              <a:t>La pérdida de oportunidades diagnósticas representa el </a:t>
            </a:r>
            <a:r>
              <a:rPr b="1" lang="es-ES" sz="1100" spc="-1" strike="noStrike">
                <a:solidFill>
                  <a:srgbClr val="000000"/>
                </a:solidFill>
                <a:latin typeface="Gotham Book"/>
                <a:ea typeface="Gotham Book"/>
              </a:rPr>
              <a:t>punto clave para cambiar el curso de la epidemia </a:t>
            </a:r>
            <a:r>
              <a:rPr b="0" lang="es-ES" sz="1100" spc="-1" strike="noStrike">
                <a:solidFill>
                  <a:srgbClr val="000000"/>
                </a:solidFill>
                <a:latin typeface="Gotham Book"/>
                <a:ea typeface="Gotham Book"/>
              </a:rPr>
              <a:t>y disminuir la expansión de la misma.</a:t>
            </a:r>
            <a:r>
              <a:rPr b="0" lang="es-ES" sz="1000" spc="-1" strike="noStrike" baseline="30000">
                <a:solidFill>
                  <a:srgbClr val="000000"/>
                </a:solidFill>
                <a:latin typeface="Gotham Book"/>
                <a:ea typeface="Gotham Book"/>
              </a:rPr>
              <a:t>10</a:t>
            </a:r>
            <a:endParaRPr b="0" lang="es-ES" sz="1000" spc="-1" strike="noStrike">
              <a:latin typeface="Arial"/>
            </a:endParaRPr>
          </a:p>
        </p:txBody>
      </p:sp>
      <p:sp>
        <p:nvSpPr>
          <p:cNvPr id="1017" name="CustomShape 13"/>
          <p:cNvSpPr/>
          <p:nvPr/>
        </p:nvSpPr>
        <p:spPr>
          <a:xfrm>
            <a:off x="114480" y="6252480"/>
            <a:ext cx="12076920" cy="72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s-ES_tradnl" sz="700" spc="-1" strike="noStrike">
                <a:solidFill>
                  <a:srgbClr val="000000"/>
                </a:solidFill>
                <a:latin typeface="Calibri"/>
                <a:ea typeface="DejaVu Sans"/>
              </a:rPr>
              <a:t>(1)</a:t>
            </a:r>
            <a:r>
              <a:rPr b="0" lang="es-ES" sz="700" spc="-1" strike="noStrike">
                <a:solidFill>
                  <a:srgbClr val="000000"/>
                </a:solidFill>
                <a:latin typeface="Calibri"/>
                <a:ea typeface="DejaVu Sans"/>
              </a:rPr>
              <a:t>Del Amo J, Pérez-Molina JA. La infección por VIH en España: situación actual y propuestas frente a los nuevos desafíos. Enferm Infecc Microbiol Clin. 2018;36(Supl 1):1-2. (6) Estimación del continuo de atención del VIH en España, 2016. Gobierno de España. Ministerio de Ciencia, Innovación y Universidades. Ministerio de Sanidad, Consumo y Bienestar Social (8) Vigilancia epidemiológica del VIH y SIDA en España 2018. Actualización 30 de junio del 2019. Gobierno de España. Ministerio de Sanidad, Consumo y Bienestar social. (9) </a:t>
            </a:r>
            <a:r>
              <a:rPr b="0" lang="fr-FR" sz="700" spc="-1" strike="noStrike">
                <a:solidFill>
                  <a:srgbClr val="000000"/>
                </a:solidFill>
                <a:latin typeface="Calibri"/>
                <a:ea typeface="DejaVu Sans"/>
              </a:rPr>
              <a:t>S. Moreno et al. Detección temprano Enferm Infecc Microbiol Clin. 2018; 36(Supl 1):35-39 </a:t>
            </a:r>
            <a:r>
              <a:rPr b="0" lang="es-ES" sz="700" spc="-1" strike="noStrike">
                <a:solidFill>
                  <a:srgbClr val="000000"/>
                </a:solidFill>
                <a:latin typeface="Calibri"/>
                <a:ea typeface="DejaVu Sans"/>
              </a:rPr>
              <a:t>DOI: 10.1016/S0213-005X(18)30245-3</a:t>
            </a:r>
            <a:r>
              <a:rPr b="0" lang="fr-FR" sz="7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0" lang="es-ES" sz="700" spc="-1" strike="noStrike">
                <a:solidFill>
                  <a:srgbClr val="000000"/>
                </a:solidFill>
                <a:latin typeface="Calibri"/>
                <a:ea typeface="DejaVu Sans"/>
              </a:rPr>
              <a:t>(10) Gargallo-Bernada, et al. Oportunidades perdidas en el diagnóstico de la infección por el virus de inmunodeficiencia humana en la Comunidad de Aragón. Importancia del diagnóstico tardío. Enferm Infecc Microbiol Clin. 2019;37(2):100–108 </a:t>
            </a:r>
            <a:r>
              <a:rPr b="0" lang="pt-BR" sz="700" spc="-1" strike="noStrike">
                <a:solidFill>
                  <a:srgbClr val="000000"/>
                </a:solidFill>
                <a:latin typeface="Calibri"/>
                <a:ea typeface="DejaVu Sans"/>
              </a:rPr>
              <a:t>DOI: 10.1016/j.eimc.2018.03.007</a:t>
            </a:r>
            <a:endParaRPr b="0" lang="es-ES" sz="7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s-ES" sz="7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s-ES" sz="7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s-ES" sz="700" spc="-1" strike="noStrike">
              <a:latin typeface="Arial"/>
            </a:endParaRPr>
          </a:p>
        </p:txBody>
      </p:sp>
      <p:sp>
        <p:nvSpPr>
          <p:cNvPr id="1018" name="CustomShape 14"/>
          <p:cNvSpPr/>
          <p:nvPr/>
        </p:nvSpPr>
        <p:spPr>
          <a:xfrm>
            <a:off x="6931440" y="1660320"/>
            <a:ext cx="3771360" cy="442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640" bIns="0" anchor="t">
            <a:spAutoFit/>
          </a:bodyPr>
          <a:p>
            <a:pPr marL="8640">
              <a:lnSpc>
                <a:spcPct val="100000"/>
              </a:lnSpc>
              <a:spcBef>
                <a:spcPts val="68"/>
              </a:spcBef>
              <a:buNone/>
              <a:tabLst>
                <a:tab algn="l" pos="0"/>
              </a:tabLst>
            </a:pPr>
            <a:endParaRPr b="0" lang="es-ES" sz="1800" spc="-1" strike="noStrike">
              <a:latin typeface="Arial"/>
            </a:endParaRPr>
          </a:p>
          <a:p>
            <a:pPr marL="864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-ES_tradnl" sz="1050" spc="52" strike="noStrike">
                <a:solidFill>
                  <a:srgbClr val="181717"/>
                </a:solidFill>
                <a:latin typeface="Calibri"/>
                <a:ea typeface="DejaVu Sans"/>
              </a:rPr>
              <a:t>* diagnostico tardío (DT) </a:t>
            </a:r>
            <a:r>
              <a:rPr b="0" lang="es-ES" sz="1050" spc="52" strike="noStrike">
                <a:solidFill>
                  <a:srgbClr val="181717"/>
                </a:solidFill>
                <a:latin typeface="Calibri"/>
                <a:ea typeface="DejaVu Sans"/>
              </a:rPr>
              <a:t>CD4&lt;350</a:t>
            </a:r>
            <a:r>
              <a:rPr b="0" lang="es-ES_tradnl" sz="1050" spc="52" strike="noStrike">
                <a:solidFill>
                  <a:srgbClr val="181717"/>
                </a:solidFill>
                <a:latin typeface="Calibri"/>
                <a:ea typeface="DejaVu Sans"/>
              </a:rPr>
              <a:t> células/mm3</a:t>
            </a:r>
            <a:r>
              <a:rPr b="0" lang="es-ES_tradnl" sz="1050" spc="52" strike="noStrike" baseline="30000">
                <a:solidFill>
                  <a:srgbClr val="181717"/>
                </a:solidFill>
                <a:latin typeface="Calibri"/>
                <a:ea typeface="DejaVu Sans"/>
              </a:rPr>
              <a:t>9</a:t>
            </a:r>
            <a:endParaRPr b="0" lang="es-ES" sz="105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CustomShape 1"/>
          <p:cNvSpPr/>
          <p:nvPr/>
        </p:nvSpPr>
        <p:spPr>
          <a:xfrm>
            <a:off x="1440" y="0"/>
            <a:ext cx="12188160" cy="68572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21" name="Imagen 1" descr=""/>
          <p:cNvPicPr/>
          <p:nvPr/>
        </p:nvPicPr>
        <p:blipFill>
          <a:blip r:embed="rId1"/>
          <a:srcRect l="0" t="0" r="0" b="16"/>
          <a:stretch/>
        </p:blipFill>
        <p:spPr>
          <a:xfrm>
            <a:off x="0" y="1440"/>
            <a:ext cx="12191400" cy="6855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9" name="Imagen 18" descr=""/>
          <p:cNvPicPr/>
          <p:nvPr/>
        </p:nvPicPr>
        <p:blipFill>
          <a:blip r:embed="rId1"/>
          <a:srcRect l="13877" t="11358" r="9030" b="-550"/>
          <a:stretch/>
        </p:blipFill>
        <p:spPr>
          <a:xfrm>
            <a:off x="0" y="0"/>
            <a:ext cx="12191400" cy="6864480"/>
          </a:xfrm>
          <a:prstGeom prst="rect">
            <a:avLst/>
          </a:prstGeom>
          <a:ln w="0">
            <a:noFill/>
          </a:ln>
        </p:spPr>
      </p:pic>
      <p:sp>
        <p:nvSpPr>
          <p:cNvPr id="1020" name="CustomShape 1"/>
          <p:cNvSpPr/>
          <p:nvPr/>
        </p:nvSpPr>
        <p:spPr>
          <a:xfrm>
            <a:off x="-431280" y="0"/>
            <a:ext cx="4959000" cy="6857280"/>
          </a:xfrm>
          <a:prstGeom prst="parallelogram">
            <a:avLst>
              <a:gd name="adj" fmla="val 32316"/>
            </a:avLst>
          </a:prstGeom>
          <a:solidFill>
            <a:schemeClr val="bg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21" name="CustomShape 2"/>
          <p:cNvSpPr/>
          <p:nvPr/>
        </p:nvSpPr>
        <p:spPr>
          <a:xfrm>
            <a:off x="-36720" y="1044000"/>
            <a:ext cx="4169880" cy="2100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r">
              <a:lnSpc>
                <a:spcPct val="100000"/>
              </a:lnSpc>
              <a:buNone/>
            </a:pPr>
            <a:r>
              <a:rPr b="1" lang="es-ES_tradnl" sz="4400" spc="-1" strike="noStrike">
                <a:solidFill>
                  <a:srgbClr val="000000"/>
                </a:solidFill>
                <a:latin typeface="Franklin Gothic Medium"/>
                <a:ea typeface="Arial Unicode MS"/>
              </a:rPr>
              <a:t>¿Cómo afrontar este problema?</a:t>
            </a:r>
            <a:br>
              <a:rPr sz="4400"/>
            </a:br>
            <a:endParaRPr b="0" lang="es-ES" sz="4400" spc="-1" strike="noStrike">
              <a:latin typeface="Arial"/>
            </a:endParaRPr>
          </a:p>
        </p:txBody>
      </p:sp>
      <p:sp>
        <p:nvSpPr>
          <p:cNvPr id="1022" name="CustomShape 3"/>
          <p:cNvSpPr/>
          <p:nvPr/>
        </p:nvSpPr>
        <p:spPr>
          <a:xfrm>
            <a:off x="-226080" y="6445800"/>
            <a:ext cx="12643200" cy="273240"/>
          </a:xfrm>
          <a:prstGeom prst="rect">
            <a:avLst/>
          </a:prstGeom>
          <a:solidFill>
            <a:srgbClr val="ffffff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23" name="CustomShape 4"/>
          <p:cNvSpPr/>
          <p:nvPr/>
        </p:nvSpPr>
        <p:spPr>
          <a:xfrm>
            <a:off x="4745880" y="398520"/>
            <a:ext cx="7006320" cy="873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144000" indent="-177480">
              <a:lnSpc>
                <a:spcPct val="120000"/>
              </a:lnSpc>
              <a:spcBef>
                <a:spcPts val="901"/>
              </a:spcBef>
              <a:buClr>
                <a:srgbClr val="002060"/>
              </a:buClr>
              <a:buFont typeface="Arial"/>
              <a:buChar char="•"/>
            </a:pPr>
            <a:r>
              <a:rPr b="0" lang="es-ES" sz="1800" spc="-1" strike="noStrike">
                <a:solidFill>
                  <a:srgbClr val="000000"/>
                </a:solidFill>
                <a:latin typeface="Gotham Book"/>
                <a:ea typeface="Gotham Book"/>
              </a:rPr>
              <a:t>Es un momento crítico de la historia de la epidemia y la respuesta a la infección por VIH.</a:t>
            </a:r>
            <a:r>
              <a:rPr b="0" lang="es-ES" sz="1400" spc="-1" strike="noStrike" baseline="30000">
                <a:solidFill>
                  <a:srgbClr val="000000"/>
                </a:solidFill>
                <a:latin typeface="Gotham Book"/>
                <a:ea typeface="Gotham Book"/>
              </a:rPr>
              <a:t>1,9</a:t>
            </a:r>
            <a:endParaRPr b="0" lang="es-ES" sz="1400" spc="-1" strike="noStrike">
              <a:latin typeface="Arial"/>
            </a:endParaRPr>
          </a:p>
        </p:txBody>
      </p:sp>
      <p:sp>
        <p:nvSpPr>
          <p:cNvPr id="1024" name="CustomShape 5"/>
          <p:cNvSpPr/>
          <p:nvPr/>
        </p:nvSpPr>
        <p:spPr>
          <a:xfrm>
            <a:off x="494280" y="4076640"/>
            <a:ext cx="11151360" cy="1975320"/>
          </a:xfrm>
          <a:prstGeom prst="parallelogram">
            <a:avLst>
              <a:gd name="adj" fmla="val 21825"/>
            </a:avLst>
          </a:prstGeom>
          <a:solidFill>
            <a:srgbClr val="002060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25" name="CustomShape 6"/>
          <p:cNvSpPr/>
          <p:nvPr/>
        </p:nvSpPr>
        <p:spPr>
          <a:xfrm>
            <a:off x="1068480" y="4210560"/>
            <a:ext cx="8008920" cy="222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>
              <a:lnSpc>
                <a:spcPct val="100000"/>
              </a:lnSpc>
              <a:buNone/>
            </a:pPr>
            <a:r>
              <a:rPr b="1" lang="es-ES" sz="2800" spc="-1" strike="noStrike">
                <a:solidFill>
                  <a:srgbClr val="ffffff"/>
                </a:solidFill>
                <a:latin typeface="Gotham Book"/>
                <a:ea typeface="Gotham Book"/>
              </a:rPr>
              <a:t>La oferta habitual de la prueba de detección del VIH es una intervención rentable siempre y cuando la prevalencia de infección oculta del VIH sea de, al menos, el 0,1%.</a:t>
            </a:r>
            <a:r>
              <a:rPr b="0" lang="es-ES" sz="2000" spc="-1" strike="noStrike" baseline="30000">
                <a:solidFill>
                  <a:srgbClr val="ffffff"/>
                </a:solidFill>
                <a:latin typeface="Gotham Book"/>
                <a:ea typeface="Gotham Book"/>
              </a:rPr>
              <a:t>9</a:t>
            </a:r>
            <a:endParaRPr b="0" lang="es-ES" sz="2000" spc="-1" strike="noStrike">
              <a:latin typeface="Arial"/>
            </a:endParaRPr>
          </a:p>
        </p:txBody>
      </p:sp>
      <p:pic>
        <p:nvPicPr>
          <p:cNvPr id="1026" name="Imagen 17" descr=""/>
          <p:cNvPicPr/>
          <p:nvPr/>
        </p:nvPicPr>
        <p:blipFill>
          <a:blip r:embed="rId2">
            <a:alphaModFix amt="45000"/>
          </a:blip>
          <a:stretch/>
        </p:blipFill>
        <p:spPr>
          <a:xfrm>
            <a:off x="9623520" y="4428720"/>
            <a:ext cx="1271160" cy="1271160"/>
          </a:xfrm>
          <a:prstGeom prst="rect">
            <a:avLst/>
          </a:prstGeom>
          <a:ln w="0">
            <a:noFill/>
          </a:ln>
        </p:spPr>
      </p:pic>
      <p:sp>
        <p:nvSpPr>
          <p:cNvPr id="1027" name="CustomShape 7"/>
          <p:cNvSpPr/>
          <p:nvPr/>
        </p:nvSpPr>
        <p:spPr>
          <a:xfrm>
            <a:off x="136080" y="6445800"/>
            <a:ext cx="12055320" cy="409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fr-FR" sz="700" spc="-1" strike="noStrike">
                <a:solidFill>
                  <a:srgbClr val="000000"/>
                </a:solidFill>
                <a:latin typeface="Calibri"/>
                <a:ea typeface="DejaVu Sans"/>
              </a:rPr>
              <a:t>(1) </a:t>
            </a:r>
            <a:r>
              <a:rPr b="0" lang="es-ES" sz="700" spc="-1" strike="noStrike">
                <a:solidFill>
                  <a:srgbClr val="000000"/>
                </a:solidFill>
                <a:latin typeface="Calibri"/>
                <a:ea typeface="DejaVu Sans"/>
              </a:rPr>
              <a:t>Del Amo J, Pérez-Molina JA. La infección por VIH en España: situación actual y propuestas frente a los nuevos desafíos. Enferm Infecc Microbiol Clin. 2018;36(Supl 1):1-2 DOI: 10.1016/S0213-005X(18)30238-6 </a:t>
            </a:r>
            <a:r>
              <a:rPr b="0" lang="fr-FR" sz="700" spc="-1" strike="noStrike">
                <a:solidFill>
                  <a:srgbClr val="000000"/>
                </a:solidFill>
                <a:latin typeface="Calibri"/>
                <a:ea typeface="DejaVu Sans"/>
              </a:rPr>
              <a:t>(9) S. Moreno et al. Detección temprana Enferm Infecc Microbiol Clin. 2018; 36(Supl 1):35-39 </a:t>
            </a:r>
            <a:r>
              <a:rPr b="0" lang="es-ES" sz="700" spc="-1" strike="noStrike">
                <a:solidFill>
                  <a:srgbClr val="000000"/>
                </a:solidFill>
                <a:latin typeface="Calibri"/>
                <a:ea typeface="DejaVu Sans"/>
              </a:rPr>
              <a:t>DOI: 10.1016/S0213-005X(18)30245-3</a:t>
            </a:r>
            <a:endParaRPr b="0" lang="es-ES" sz="7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s-ES" sz="700" spc="-1" strike="noStrike">
              <a:latin typeface="Arial"/>
            </a:endParaRPr>
          </a:p>
        </p:txBody>
      </p:sp>
      <p:sp>
        <p:nvSpPr>
          <p:cNvPr id="1028" name="CustomShape 8"/>
          <p:cNvSpPr/>
          <p:nvPr/>
        </p:nvSpPr>
        <p:spPr>
          <a:xfrm>
            <a:off x="4745880" y="1302480"/>
            <a:ext cx="7006320" cy="1188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144000" indent="-177480">
              <a:lnSpc>
                <a:spcPct val="120000"/>
              </a:lnSpc>
              <a:spcBef>
                <a:spcPts val="901"/>
              </a:spcBef>
              <a:buClr>
                <a:srgbClr val="002060"/>
              </a:buClr>
              <a:buFont typeface="Arial"/>
              <a:buChar char="•"/>
            </a:pPr>
            <a:r>
              <a:rPr b="0" lang="es-ES" sz="1800" spc="-1" strike="noStrike">
                <a:solidFill>
                  <a:srgbClr val="000000"/>
                </a:solidFill>
                <a:latin typeface="Gotham Book"/>
                <a:ea typeface="Gotham Book"/>
              </a:rPr>
              <a:t>En </a:t>
            </a:r>
            <a:r>
              <a:rPr b="1" lang="es-ES" sz="1800" spc="-1" strike="noStrike">
                <a:solidFill>
                  <a:srgbClr val="000000"/>
                </a:solidFill>
                <a:latin typeface="Gotham Book"/>
                <a:ea typeface="Gotham Book"/>
              </a:rPr>
              <a:t>todos los países del mund</a:t>
            </a:r>
            <a:r>
              <a:rPr b="0" lang="es-ES" sz="1800" spc="-1" strike="noStrike">
                <a:solidFill>
                  <a:srgbClr val="000000"/>
                </a:solidFill>
                <a:latin typeface="Gotham Book"/>
                <a:ea typeface="Gotham Book"/>
              </a:rPr>
              <a:t>o se han puesto en marcha medidas que intentan </a:t>
            </a:r>
            <a:r>
              <a:rPr b="1" lang="es-ES" sz="1800" spc="-1" strike="noStrike">
                <a:solidFill>
                  <a:srgbClr val="000000"/>
                </a:solidFill>
                <a:latin typeface="Gotham Book"/>
                <a:ea typeface="Gotham Book"/>
              </a:rPr>
              <a:t>reducir el infradiagnóstico </a:t>
            </a:r>
            <a:r>
              <a:rPr b="0" lang="es-ES" sz="1800" spc="-1" strike="noStrike">
                <a:solidFill>
                  <a:srgbClr val="000000"/>
                </a:solidFill>
                <a:latin typeface="Gotham Book"/>
                <a:ea typeface="Gotham Book"/>
              </a:rPr>
              <a:t>de la infección por VIH.</a:t>
            </a:r>
            <a:r>
              <a:rPr b="0" lang="es-ES" sz="1400" spc="-1" strike="noStrike" baseline="30000">
                <a:solidFill>
                  <a:srgbClr val="000000"/>
                </a:solidFill>
                <a:latin typeface="Gotham Book"/>
                <a:ea typeface="Gotham Book"/>
              </a:rPr>
              <a:t>9</a:t>
            </a:r>
            <a:endParaRPr b="0" lang="es-ES" sz="1400" spc="-1" strike="noStrike">
              <a:latin typeface="Arial"/>
            </a:endParaRPr>
          </a:p>
        </p:txBody>
      </p:sp>
      <p:sp>
        <p:nvSpPr>
          <p:cNvPr id="1029" name="CustomShape 9"/>
          <p:cNvSpPr/>
          <p:nvPr/>
        </p:nvSpPr>
        <p:spPr>
          <a:xfrm>
            <a:off x="4745880" y="2491560"/>
            <a:ext cx="7006320" cy="1144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144000" indent="-177480">
              <a:lnSpc>
                <a:spcPct val="120000"/>
              </a:lnSpc>
              <a:spcBef>
                <a:spcPts val="901"/>
              </a:spcBef>
              <a:buClr>
                <a:srgbClr val="002060"/>
              </a:buClr>
              <a:buFont typeface="Arial"/>
              <a:buChar char="•"/>
            </a:pPr>
            <a:r>
              <a:rPr b="0" lang="es-ES" sz="1800" spc="-1" strike="noStrike">
                <a:solidFill>
                  <a:srgbClr val="000000"/>
                </a:solidFill>
                <a:latin typeface="Gotham Book"/>
                <a:ea typeface="Gotham Book"/>
              </a:rPr>
              <a:t>Todas las estrategias se orientan en el mismo sentido, pues intentan un diagnóstico en un sector de la población </a:t>
            </a:r>
            <a:r>
              <a:rPr b="1" lang="es-ES" sz="1800" spc="-1" strike="noStrike">
                <a:solidFill>
                  <a:srgbClr val="000000"/>
                </a:solidFill>
                <a:latin typeface="Gotham Book"/>
                <a:ea typeface="Gotham Book"/>
              </a:rPr>
              <a:t>lo más amplio posible y lo más precozmente posible</a:t>
            </a:r>
            <a:r>
              <a:rPr b="0" lang="es-ES" sz="1800" spc="-1" strike="noStrike">
                <a:solidFill>
                  <a:srgbClr val="000000"/>
                </a:solidFill>
                <a:latin typeface="Gotham Book"/>
                <a:ea typeface="Gotham Book"/>
              </a:rPr>
              <a:t>.</a:t>
            </a:r>
            <a:r>
              <a:rPr b="0" lang="es-ES" sz="1400" spc="-1" strike="noStrike" baseline="30000">
                <a:solidFill>
                  <a:srgbClr val="000000"/>
                </a:solidFill>
                <a:latin typeface="Gotham Book"/>
                <a:ea typeface="Gotham Book"/>
              </a:rPr>
              <a:t>9</a:t>
            </a:r>
            <a:endParaRPr b="0" lang="es-ES" sz="14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TextShape 1"/>
          <p:cNvSpPr/>
          <p:nvPr/>
        </p:nvSpPr>
        <p:spPr>
          <a:xfrm>
            <a:off x="1158120" y="46080"/>
            <a:ext cx="9874800" cy="1142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90000"/>
              </a:lnSpc>
              <a:buNone/>
            </a:pPr>
            <a:r>
              <a:rPr b="1" lang="es-ES" sz="3359" spc="-1" strike="noStrike">
                <a:solidFill>
                  <a:srgbClr val="000000"/>
                </a:solidFill>
                <a:latin typeface="Calibri Light"/>
              </a:rPr>
              <a:t>Diagnóstico precoz del VIH: Dónde</a:t>
            </a:r>
            <a:endParaRPr b="0" lang="es-ES" sz="3359" spc="-1" strike="noStrike">
              <a:latin typeface="Arial"/>
            </a:endParaRPr>
          </a:p>
        </p:txBody>
      </p:sp>
      <p:sp>
        <p:nvSpPr>
          <p:cNvPr id="1031" name="Line 2"/>
          <p:cNvSpPr/>
          <p:nvPr/>
        </p:nvSpPr>
        <p:spPr>
          <a:xfrm>
            <a:off x="1158120" y="1188720"/>
            <a:ext cx="9875520" cy="360"/>
          </a:xfrm>
          <a:prstGeom prst="line">
            <a:avLst/>
          </a:prstGeom>
          <a:ln w="28575">
            <a:solidFill>
              <a:srgbClr val="4472c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032" name="CustomShape 3"/>
          <p:cNvSpPr/>
          <p:nvPr/>
        </p:nvSpPr>
        <p:spPr>
          <a:xfrm>
            <a:off x="1111680" y="1828800"/>
            <a:ext cx="3138840" cy="3015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marL="411480" indent="-411120">
              <a:lnSpc>
                <a:spcPct val="200000"/>
              </a:lnSpc>
              <a:buClr>
                <a:srgbClr val="e46c0a"/>
              </a:buClr>
              <a:buFont typeface="Wingdings" charset="2"/>
              <a:buChar char=""/>
            </a:pPr>
            <a:r>
              <a:rPr b="1" lang="es-E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Ámbito comunitario</a:t>
            </a:r>
            <a:endParaRPr b="0" lang="es-ES" sz="2400" spc="-1" strike="noStrike">
              <a:latin typeface="Arial"/>
            </a:endParaRPr>
          </a:p>
          <a:p>
            <a:pPr>
              <a:lnSpc>
                <a:spcPct val="200000"/>
              </a:lnSpc>
              <a:buNone/>
            </a:pPr>
            <a:endParaRPr b="0" lang="es-ES" sz="2400" spc="-1" strike="noStrike">
              <a:latin typeface="Arial"/>
            </a:endParaRPr>
          </a:p>
          <a:p>
            <a:pPr>
              <a:lnSpc>
                <a:spcPct val="200000"/>
              </a:lnSpc>
              <a:buNone/>
            </a:pPr>
            <a:endParaRPr b="0" lang="es-ES" sz="2400" spc="-1" strike="noStrike">
              <a:latin typeface="Arial"/>
            </a:endParaRPr>
          </a:p>
          <a:p>
            <a:pPr marL="411480" indent="-411120">
              <a:lnSpc>
                <a:spcPct val="200000"/>
              </a:lnSpc>
              <a:buClr>
                <a:srgbClr val="e46c0a"/>
              </a:buClr>
              <a:buFont typeface="Wingdings" charset="2"/>
              <a:buChar char=""/>
            </a:pPr>
            <a:r>
              <a:rPr b="1" lang="es-E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Ámbito sanitario</a:t>
            </a:r>
            <a:endParaRPr b="0" lang="es-ES" sz="2400" spc="-1" strike="noStrike">
              <a:latin typeface="Arial"/>
            </a:endParaRPr>
          </a:p>
        </p:txBody>
      </p:sp>
      <p:sp>
        <p:nvSpPr>
          <p:cNvPr id="1033" name="CustomShape 4"/>
          <p:cNvSpPr/>
          <p:nvPr/>
        </p:nvSpPr>
        <p:spPr>
          <a:xfrm>
            <a:off x="3901320" y="3627000"/>
            <a:ext cx="532800" cy="1934640"/>
          </a:xfrm>
          <a:prstGeom prst="leftBrace">
            <a:avLst>
              <a:gd name="adj1" fmla="val 8333"/>
              <a:gd name="adj2" fmla="val 50000"/>
            </a:avLst>
          </a:prstGeom>
          <a:noFill/>
          <a:ln w="19050">
            <a:solidFill>
              <a:srgbClr val="000000"/>
            </a:solidFill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034" name="CustomShape 5"/>
          <p:cNvSpPr/>
          <p:nvPr/>
        </p:nvSpPr>
        <p:spPr>
          <a:xfrm>
            <a:off x="4417560" y="3779640"/>
            <a:ext cx="286308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marL="411480" indent="-411120">
              <a:lnSpc>
                <a:spcPct val="100000"/>
              </a:lnSpc>
              <a:buClr>
                <a:srgbClr val="e46c0a"/>
              </a:buClr>
              <a:buFont typeface="Wingdings" charset="2"/>
              <a:buChar char=""/>
            </a:pPr>
            <a:r>
              <a:rPr b="1" lang="es-E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Atención Primaria</a:t>
            </a:r>
            <a:endParaRPr b="0" lang="es-ES" sz="2400" spc="-1" strike="noStrike">
              <a:latin typeface="Arial"/>
            </a:endParaRPr>
          </a:p>
        </p:txBody>
      </p:sp>
      <p:sp>
        <p:nvSpPr>
          <p:cNvPr id="1035" name="CustomShape 6"/>
          <p:cNvSpPr/>
          <p:nvPr/>
        </p:nvSpPr>
        <p:spPr>
          <a:xfrm>
            <a:off x="4391280" y="4907160"/>
            <a:ext cx="334296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marL="411480" indent="-411120">
              <a:lnSpc>
                <a:spcPct val="100000"/>
              </a:lnSpc>
              <a:buClr>
                <a:srgbClr val="e46c0a"/>
              </a:buClr>
              <a:buFont typeface="Wingdings" charset="2"/>
              <a:buChar char=""/>
            </a:pPr>
            <a:r>
              <a:rPr b="1" lang="es-E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CITS / C. hospitalarios</a:t>
            </a:r>
            <a:endParaRPr b="0" lang="es-ES" sz="2400" spc="-1" strike="noStrike">
              <a:latin typeface="Arial"/>
            </a:endParaRPr>
          </a:p>
        </p:txBody>
      </p:sp>
      <p:sp>
        <p:nvSpPr>
          <p:cNvPr id="1036" name="CustomShape 7"/>
          <p:cNvSpPr/>
          <p:nvPr/>
        </p:nvSpPr>
        <p:spPr>
          <a:xfrm>
            <a:off x="4297680" y="2408040"/>
            <a:ext cx="6087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50">
            <a:solidFill>
              <a:srgbClr val="000000"/>
            </a:solidFill>
            <a:tailEnd len="med" type="arrow" w="med"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037" name="CustomShape 8"/>
          <p:cNvSpPr/>
          <p:nvPr/>
        </p:nvSpPr>
        <p:spPr>
          <a:xfrm>
            <a:off x="5090040" y="2133720"/>
            <a:ext cx="345888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s-E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Centros comunitarios</a:t>
            </a:r>
            <a:endParaRPr b="0" lang="es-ES" sz="2400" spc="-1" strike="noStrike">
              <a:latin typeface="Arial"/>
            </a:endParaRPr>
          </a:p>
        </p:txBody>
      </p:sp>
      <p:pic>
        <p:nvPicPr>
          <p:cNvPr id="1038" name="Imagen 6" descr="hospital.gif"/>
          <p:cNvPicPr/>
          <p:nvPr/>
        </p:nvPicPr>
        <p:blipFill>
          <a:blip r:embed="rId1"/>
          <a:stretch/>
        </p:blipFill>
        <p:spPr>
          <a:xfrm>
            <a:off x="9605520" y="4601160"/>
            <a:ext cx="1171080" cy="945360"/>
          </a:xfrm>
          <a:prstGeom prst="rect">
            <a:avLst/>
          </a:prstGeom>
          <a:ln w="0">
            <a:noFill/>
          </a:ln>
        </p:spPr>
      </p:pic>
      <p:pic>
        <p:nvPicPr>
          <p:cNvPr id="1039" name="Imagen 1" descr="1.png"/>
          <p:cNvPicPr/>
          <p:nvPr/>
        </p:nvPicPr>
        <p:blipFill>
          <a:blip r:embed="rId2"/>
          <a:stretch/>
        </p:blipFill>
        <p:spPr>
          <a:xfrm>
            <a:off x="8488800" y="3257640"/>
            <a:ext cx="1681560" cy="1115640"/>
          </a:xfrm>
          <a:prstGeom prst="rect">
            <a:avLst/>
          </a:prstGeom>
          <a:ln w="0">
            <a:noFill/>
          </a:ln>
        </p:spPr>
      </p:pic>
      <p:pic>
        <p:nvPicPr>
          <p:cNvPr id="1040" name="Imagen 17" descr="Captura de pantalla 2019-05-08 a las 9.25.09.png"/>
          <p:cNvPicPr/>
          <p:nvPr/>
        </p:nvPicPr>
        <p:blipFill>
          <a:blip r:embed="rId3"/>
          <a:stretch/>
        </p:blipFill>
        <p:spPr>
          <a:xfrm>
            <a:off x="8016120" y="4722120"/>
            <a:ext cx="1364040" cy="855000"/>
          </a:xfrm>
          <a:prstGeom prst="rect">
            <a:avLst/>
          </a:prstGeom>
          <a:ln w="0">
            <a:noFill/>
          </a:ln>
        </p:spPr>
      </p:pic>
      <p:pic>
        <p:nvPicPr>
          <p:cNvPr id="1041" name="Imagen 19" descr="Captura de pantalla 2019-05-08 a las 9.17.11.png"/>
          <p:cNvPicPr/>
          <p:nvPr/>
        </p:nvPicPr>
        <p:blipFill>
          <a:blip r:embed="rId4"/>
          <a:stretch/>
        </p:blipFill>
        <p:spPr>
          <a:xfrm>
            <a:off x="8560440" y="1828800"/>
            <a:ext cx="1487880" cy="1006200"/>
          </a:xfrm>
          <a:prstGeom prst="rect">
            <a:avLst/>
          </a:prstGeom>
          <a:ln w="0">
            <a:noFill/>
          </a:ln>
        </p:spPr>
      </p:pic>
      <p:sp>
        <p:nvSpPr>
          <p:cNvPr id="1042" name="CustomShape 9"/>
          <p:cNvSpPr/>
          <p:nvPr/>
        </p:nvSpPr>
        <p:spPr>
          <a:xfrm>
            <a:off x="0" y="6194520"/>
            <a:ext cx="12191400" cy="638280"/>
          </a:xfrm>
          <a:prstGeom prst="rect">
            <a:avLst/>
          </a:prstGeom>
          <a:solidFill>
            <a:srgbClr val="00206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es-E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La oferta habitual de la prueba de detección del VIH es una intervención rentable siempre y </a:t>
            </a:r>
            <a:endParaRPr b="0" lang="es-ES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es-E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cuando la prevalencia de infección oculta del VIH sea de, al menos, el 0,1% 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1043" name="CustomShape 10"/>
          <p:cNvSpPr/>
          <p:nvPr/>
        </p:nvSpPr>
        <p:spPr>
          <a:xfrm>
            <a:off x="2989800" y="3088800"/>
            <a:ext cx="6207120" cy="91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>
              <a:lnSpc>
                <a:spcPct val="100000"/>
              </a:lnSpc>
              <a:buNone/>
            </a:pPr>
            <a:r>
              <a:rPr b="1" lang="es-E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La oferta habitual de la prueba de detección del VIH es una intervención rentable siempre y cuando la prevalencia de infección oculta del VIH sea de, al menos, el 0,1% 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4"/>
          <p:cNvGraphicFramePr/>
          <p:nvPr>
            <p:extLst>
              <p:ext uri="{D42A27DB-BD31-4B8C-83A1-F6EECF244321}">
                <p14:modId xmlns:p14="http://schemas.microsoft.com/office/powerpoint/2010/main" val="2422883527"/>
              </p:ext>
            </p:extLst>
          </p:nvPr>
        </p:nvGraphicFramePr>
        <p:xfrm>
          <a:off x="1891800" y="4466520"/>
          <a:ext cx="8407800" cy="132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1044" name="CustomShape 1"/>
          <p:cNvSpPr/>
          <p:nvPr/>
        </p:nvSpPr>
        <p:spPr>
          <a:xfrm>
            <a:off x="382680" y="1757160"/>
            <a:ext cx="6814440" cy="1788120"/>
          </a:xfrm>
          <a:prstGeom prst="rect">
            <a:avLst/>
          </a:prstGeom>
          <a:noFill/>
          <a:ln w="0">
            <a:noFill/>
          </a:ln>
        </p:spPr>
        <p:style>
          <a:lnRef idx="2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algn="ctr">
              <a:lnSpc>
                <a:spcPct val="90000"/>
              </a:lnSpc>
              <a:spcAft>
                <a:spcPts val="601"/>
              </a:spcAft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La pandemia VIH va actualmente muy de la mano de la de las </a:t>
            </a:r>
            <a:r>
              <a:rPr b="1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infecciones de transmisión sexual (ITS)</a:t>
            </a: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, pues se solapan y comparten mecanismo de transmisión.</a:t>
            </a:r>
            <a:endParaRPr b="0" lang="es-ES" sz="2000" spc="-1" strike="noStrike">
              <a:latin typeface="Arial"/>
            </a:endParaRPr>
          </a:p>
        </p:txBody>
      </p:sp>
      <p:pic>
        <p:nvPicPr>
          <p:cNvPr id="1045" name="Imagen 2" descr=""/>
          <p:cNvPicPr/>
          <p:nvPr/>
        </p:nvPicPr>
        <p:blipFill>
          <a:blip r:embed="rId6"/>
          <a:stretch/>
        </p:blipFill>
        <p:spPr>
          <a:xfrm>
            <a:off x="7151400" y="0"/>
            <a:ext cx="5039640" cy="4254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CustomShape 1"/>
          <p:cNvSpPr/>
          <p:nvPr/>
        </p:nvSpPr>
        <p:spPr>
          <a:xfrm>
            <a:off x="1440" y="0"/>
            <a:ext cx="12188160" cy="68572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047" name="Imagen 2" descr="Gráfico, Diagrama&#10;&#10;Descripción generada automáticamente"/>
          <p:cNvPicPr/>
          <p:nvPr/>
        </p:nvPicPr>
        <p:blipFill>
          <a:blip r:embed="rId1"/>
          <a:srcRect l="0" t="0" r="0" b="462"/>
          <a:stretch/>
        </p:blipFill>
        <p:spPr>
          <a:xfrm>
            <a:off x="0" y="1440"/>
            <a:ext cx="12191400" cy="6855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CustomShape 1"/>
          <p:cNvSpPr/>
          <p:nvPr/>
        </p:nvSpPr>
        <p:spPr>
          <a:xfrm>
            <a:off x="0" y="0"/>
            <a:ext cx="12191040" cy="6857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49" name="CustomShape 2"/>
          <p:cNvSpPr/>
          <p:nvPr/>
        </p:nvSpPr>
        <p:spPr>
          <a:xfrm>
            <a:off x="0" y="891720"/>
            <a:ext cx="721800" cy="507024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050" name="Imagen 2" descr=""/>
          <p:cNvPicPr/>
          <p:nvPr/>
        </p:nvPicPr>
        <p:blipFill>
          <a:blip r:embed="rId1"/>
          <a:srcRect l="0" t="3632" r="0" b="1403"/>
          <a:stretch/>
        </p:blipFill>
        <p:spPr>
          <a:xfrm>
            <a:off x="-105480" y="0"/>
            <a:ext cx="12191040" cy="6857280"/>
          </a:xfrm>
          <a:prstGeom prst="rect">
            <a:avLst/>
          </a:prstGeom>
          <a:ln w="0">
            <a:noFill/>
          </a:ln>
          <a:effectLst>
            <a:outerShdw blurRad="406440" dir="5400000" dist="317520" rotWithShape="0" sx="89000" sy="89000">
              <a:srgbClr val="000000">
                <a:alpha val="15000"/>
              </a:srgbClr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1" name="Imagen 2" descr="Forma&#10;&#10;Descripción generada automáticamente"/>
          <p:cNvPicPr/>
          <p:nvPr/>
        </p:nvPicPr>
        <p:blipFill>
          <a:blip r:embed="rId1"/>
          <a:stretch/>
        </p:blipFill>
        <p:spPr>
          <a:xfrm>
            <a:off x="790200" y="643320"/>
            <a:ext cx="10611000" cy="5570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5"/>
          <p:cNvGraphicFramePr/>
          <p:nvPr>
            <p:extLst>
              <p:ext uri="{D42A27DB-BD31-4B8C-83A1-F6EECF244321}">
                <p14:modId xmlns:p14="http://schemas.microsoft.com/office/powerpoint/2010/main" val="3663645064"/>
              </p:ext>
            </p:extLst>
          </p:nvPr>
        </p:nvGraphicFramePr>
        <p:xfrm>
          <a:off x="365760" y="1515240"/>
          <a:ext cx="11520720" cy="5015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1052" name="CustomShape 1"/>
          <p:cNvSpPr/>
          <p:nvPr/>
        </p:nvSpPr>
        <p:spPr>
          <a:xfrm>
            <a:off x="1333080" y="716760"/>
            <a:ext cx="9525240" cy="579960"/>
          </a:xfrm>
          <a:prstGeom prst="rect">
            <a:avLst/>
          </a:prstGeom>
          <a:noFill/>
          <a:ln w="0">
            <a:noFill/>
          </a:ln>
        </p:spPr>
        <p:style>
          <a:lnRef idx="2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>
              <a:lnSpc>
                <a:spcPct val="115000"/>
              </a:lnSpc>
              <a:buNone/>
              <a:tabLst>
                <a:tab algn="l" pos="0"/>
              </a:tabLst>
            </a:pPr>
            <a:r>
              <a:rPr b="1" lang="es-ES_tradnl" sz="2800" spc="-1" strike="noStrike">
                <a:solidFill>
                  <a:srgbClr val="000000"/>
                </a:solidFill>
                <a:latin typeface="Arial"/>
                <a:ea typeface="Times New Roman"/>
              </a:rPr>
              <a:t>Causas por las que están aumentando las ITS</a:t>
            </a:r>
            <a:endParaRPr b="0" lang="es-ES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3" name="Imagen 1" descr=""/>
          <p:cNvPicPr/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293120" y="6130440"/>
            <a:ext cx="835200" cy="602640"/>
          </a:xfrm>
          <a:prstGeom prst="rect">
            <a:avLst/>
          </a:prstGeom>
          <a:ln w="0">
            <a:noFill/>
          </a:ln>
        </p:spPr>
      </p:pic>
      <p:sp>
        <p:nvSpPr>
          <p:cNvPr id="1054" name="CustomShape 1"/>
          <p:cNvSpPr/>
          <p:nvPr/>
        </p:nvSpPr>
        <p:spPr>
          <a:xfrm>
            <a:off x="80640" y="0"/>
            <a:ext cx="10817640" cy="6857280"/>
          </a:xfrm>
          <a:prstGeom prst="rect">
            <a:avLst/>
          </a:prstGeom>
          <a:solidFill>
            <a:srgbClr val="9c292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055" name="Picture 2" descr="imagen pasida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0" t="0" r="45447" b="0"/>
          <a:stretch/>
        </p:blipFill>
        <p:spPr>
          <a:xfrm>
            <a:off x="2997720" y="0"/>
            <a:ext cx="5740920" cy="7110000"/>
          </a:xfrm>
          <a:prstGeom prst="rect">
            <a:avLst/>
          </a:prstGeom>
          <a:ln w="0">
            <a:noFill/>
          </a:ln>
        </p:spPr>
      </p:pic>
      <p:pic>
        <p:nvPicPr>
          <p:cNvPr id="1056" name="Imagen 9" descr="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3505320" y="5563080"/>
            <a:ext cx="890280" cy="642240"/>
          </a:xfrm>
          <a:prstGeom prst="rect">
            <a:avLst/>
          </a:prstGeom>
          <a:ln w="0">
            <a:noFill/>
          </a:ln>
        </p:spPr>
      </p:pic>
      <p:sp>
        <p:nvSpPr>
          <p:cNvPr id="1057" name="CustomShape 2"/>
          <p:cNvSpPr/>
          <p:nvPr/>
        </p:nvSpPr>
        <p:spPr>
          <a:xfrm>
            <a:off x="3505320" y="4664520"/>
            <a:ext cx="180468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s-ES" sz="2000" spc="-1" strike="noStrike">
                <a:solidFill>
                  <a:srgbClr val="595959"/>
                </a:solidFill>
                <a:latin typeface="Franklin Gothic Book"/>
                <a:ea typeface="DejaVu Sans"/>
              </a:rPr>
              <a:t>2022-2030</a:t>
            </a:r>
            <a:endParaRPr b="0" lang="es-ES" sz="2000" spc="-1" strike="noStrike">
              <a:latin typeface="Arial"/>
            </a:endParaRPr>
          </a:p>
        </p:txBody>
      </p:sp>
      <p:pic>
        <p:nvPicPr>
          <p:cNvPr id="1058" name="Imagen 7" descr=""/>
          <p:cNvPicPr/>
          <p:nvPr/>
        </p:nvPicPr>
        <p:blipFill>
          <a:blip r:embed="rId7"/>
          <a:srcRect l="17263" t="0" r="14143" b="0"/>
          <a:stretch/>
        </p:blipFill>
        <p:spPr>
          <a:xfrm>
            <a:off x="10818360" y="0"/>
            <a:ext cx="1373040" cy="6857280"/>
          </a:xfrm>
          <a:prstGeom prst="rect">
            <a:avLst/>
          </a:prstGeom>
          <a:ln w="9525">
            <a:noFill/>
          </a:ln>
          <a:scene3d>
            <a:camera prst="orthographicFront"/>
            <a:lightRig dir="t" rig="threePt"/>
          </a:scene3d>
          <a:sp3d>
            <a:bevelT prst="softRound" w="152400" h="50800"/>
          </a:sp3d>
        </p:spPr>
      </p:pic>
      <p:pic>
        <p:nvPicPr>
          <p:cNvPr id="1059" name="Imagen 4" descr=""/>
          <p:cNvPicPr/>
          <p:nvPr/>
        </p:nvPicPr>
        <p:blipFill>
          <a:blip r:embed="rId8"/>
          <a:stretch/>
        </p:blipFill>
        <p:spPr>
          <a:xfrm>
            <a:off x="-11160" y="0"/>
            <a:ext cx="12330000" cy="6935400"/>
          </a:xfrm>
          <a:prstGeom prst="rect">
            <a:avLst/>
          </a:prstGeom>
          <a:ln w="0">
            <a:noFill/>
          </a:ln>
        </p:spPr>
      </p:pic>
      <p:sp>
        <p:nvSpPr>
          <p:cNvPr id="1060" name="CustomShape 3"/>
          <p:cNvSpPr/>
          <p:nvPr/>
        </p:nvSpPr>
        <p:spPr>
          <a:xfrm>
            <a:off x="1914120" y="4494600"/>
            <a:ext cx="2352240" cy="57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>
              <a:lnSpc>
                <a:spcPct val="115000"/>
              </a:lnSpc>
              <a:buNone/>
            </a:pPr>
            <a:r>
              <a:rPr b="0" lang="es-ES" sz="2800" spc="-1" strike="noStrike">
                <a:solidFill>
                  <a:srgbClr val="000000"/>
                </a:solidFill>
                <a:latin typeface="Averta Demo PE"/>
                <a:ea typeface="Times New Roman"/>
              </a:rPr>
              <a:t>2022-2030</a:t>
            </a:r>
            <a:endParaRPr b="0" lang="es-ES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1" name="Imagen 2" descr="Captura de pantalla de un celular&#10;&#10;Descripción generada automáticamente"/>
          <p:cNvPicPr/>
          <p:nvPr/>
        </p:nvPicPr>
        <p:blipFill>
          <a:blip r:embed="rId1"/>
          <a:stretch/>
        </p:blipFill>
        <p:spPr>
          <a:xfrm>
            <a:off x="1929960" y="0"/>
            <a:ext cx="8331480" cy="6857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CustomShape 1"/>
          <p:cNvSpPr/>
          <p:nvPr/>
        </p:nvSpPr>
        <p:spPr>
          <a:xfrm>
            <a:off x="8887320" y="824040"/>
            <a:ext cx="181080" cy="637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es-ES" sz="1800" spc="-1" strike="noStrike">
              <a:latin typeface="Arial"/>
            </a:endParaRPr>
          </a:p>
        </p:txBody>
      </p:sp>
      <p:sp>
        <p:nvSpPr>
          <p:cNvPr id="1063" name="CustomShape 2"/>
          <p:cNvSpPr/>
          <p:nvPr/>
        </p:nvSpPr>
        <p:spPr>
          <a:xfrm>
            <a:off x="8887320" y="686880"/>
            <a:ext cx="181080" cy="912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br>
              <a:rPr sz="1800"/>
            </a:b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es-ES" sz="1800" spc="-1" strike="noStrike">
              <a:latin typeface="Arial"/>
            </a:endParaRPr>
          </a:p>
        </p:txBody>
      </p:sp>
      <p:sp>
        <p:nvSpPr>
          <p:cNvPr id="1064" name="CustomShape 3"/>
          <p:cNvSpPr/>
          <p:nvPr/>
        </p:nvSpPr>
        <p:spPr>
          <a:xfrm>
            <a:off x="8887320" y="824040"/>
            <a:ext cx="181080" cy="637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es-ES" sz="1800" spc="-1" strike="noStrike">
              <a:latin typeface="Arial"/>
            </a:endParaRPr>
          </a:p>
        </p:txBody>
      </p:sp>
      <p:sp>
        <p:nvSpPr>
          <p:cNvPr id="1065" name="CustomShape 4"/>
          <p:cNvSpPr/>
          <p:nvPr/>
        </p:nvSpPr>
        <p:spPr>
          <a:xfrm>
            <a:off x="2136960" y="335160"/>
            <a:ext cx="229860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s-ES" sz="2400" spc="-1" strike="noStrike">
                <a:solidFill>
                  <a:srgbClr val="404040"/>
                </a:solidFill>
                <a:latin typeface="Calibri"/>
                <a:ea typeface="Lato Thin"/>
              </a:rPr>
              <a:t>Grupos Expertos</a:t>
            </a:r>
            <a:endParaRPr b="0" lang="es-ES" sz="2400" spc="-1" strike="noStrike">
              <a:latin typeface="Arial"/>
            </a:endParaRPr>
          </a:p>
        </p:txBody>
      </p:sp>
      <p:sp>
        <p:nvSpPr>
          <p:cNvPr id="1066" name="CustomShape 5"/>
          <p:cNvSpPr/>
          <p:nvPr/>
        </p:nvSpPr>
        <p:spPr>
          <a:xfrm>
            <a:off x="2142000" y="820800"/>
            <a:ext cx="2316600" cy="58320"/>
          </a:xfrm>
          <a:prstGeom prst="rect">
            <a:avLst/>
          </a:prstGeom>
          <a:solidFill>
            <a:srgbClr val="650303"/>
          </a:solidFill>
          <a:ln>
            <a:solidFill>
              <a:srgbClr val="b305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67" name="CustomShape 6"/>
          <p:cNvSpPr/>
          <p:nvPr/>
        </p:nvSpPr>
        <p:spPr>
          <a:xfrm>
            <a:off x="0" y="0"/>
            <a:ext cx="1958040" cy="6857280"/>
          </a:xfrm>
          <a:prstGeom prst="rect">
            <a:avLst/>
          </a:prstGeom>
          <a:solidFill>
            <a:srgbClr val="9c2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 marL="343080" indent="-342720">
              <a:lnSpc>
                <a:spcPct val="100000"/>
              </a:lnSpc>
              <a:buClr>
                <a:srgbClr val="ffffff"/>
              </a:buClr>
              <a:buFont typeface="Calibri Light"/>
              <a:buAutoNum type="arabicPeriod"/>
            </a:pPr>
            <a:r>
              <a:rPr b="1" lang="es-ES" sz="1600" spc="-1" strike="noStrike">
                <a:solidFill>
                  <a:srgbClr val="ffffff"/>
                </a:solidFill>
                <a:latin typeface="Gill Sans MT"/>
                <a:ea typeface="DejaVu Sans"/>
              </a:rPr>
              <a:t>Preparación del proceso</a:t>
            </a:r>
            <a:endParaRPr b="0" lang="es-ES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s-ES" sz="16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a6a6a6"/>
              </a:buClr>
              <a:buFont typeface="Calibri Light"/>
              <a:buAutoNum type="arabicPeriod"/>
            </a:pPr>
            <a:r>
              <a:rPr b="0" lang="es-ES" sz="1600" spc="-1" strike="noStrike">
                <a:solidFill>
                  <a:srgbClr val="a6a6a6"/>
                </a:solidFill>
                <a:latin typeface="Calibri Light"/>
                <a:ea typeface="DejaVu Sans"/>
              </a:rPr>
              <a:t>Marco Estratégico</a:t>
            </a:r>
            <a:endParaRPr b="0" lang="es-ES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s-ES" sz="16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a6a6a6"/>
              </a:buClr>
              <a:buFont typeface="Calibri Light"/>
              <a:buAutoNum type="arabicPeriod"/>
            </a:pPr>
            <a:r>
              <a:rPr b="0" lang="es-ES" sz="1600" spc="-1" strike="noStrike">
                <a:solidFill>
                  <a:srgbClr val="a6a6a6"/>
                </a:solidFill>
                <a:latin typeface="Calibri Light"/>
                <a:ea typeface="DejaVu Sans"/>
              </a:rPr>
              <a:t>Análisis y Diagnóstico</a:t>
            </a:r>
            <a:endParaRPr b="0" lang="es-ES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s-ES" sz="16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a6a6a6"/>
              </a:buClr>
              <a:buFont typeface="Calibri Light"/>
              <a:buAutoNum type="arabicPeriod"/>
            </a:pPr>
            <a:r>
              <a:rPr b="0" lang="es-ES" sz="1600" spc="-1" strike="noStrike">
                <a:solidFill>
                  <a:srgbClr val="a6a6a6"/>
                </a:solidFill>
                <a:latin typeface="Calibri Light"/>
                <a:ea typeface="DejaVu Sans"/>
              </a:rPr>
              <a:t>Objetivos y Acciones</a:t>
            </a:r>
            <a:endParaRPr b="0" lang="es-ES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s-ES" sz="16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a6a6a6"/>
              </a:buClr>
              <a:buFont typeface="Calibri Light"/>
              <a:buAutoNum type="arabicPeriod"/>
            </a:pPr>
            <a:r>
              <a:rPr b="0" lang="es-ES" sz="1600" spc="-1" strike="noStrike">
                <a:solidFill>
                  <a:srgbClr val="a6a6a6"/>
                </a:solidFill>
                <a:latin typeface="Calibri Light"/>
                <a:ea typeface="DejaVu Sans"/>
              </a:rPr>
              <a:t>Seguimiento y Evaluación</a:t>
            </a:r>
            <a:endParaRPr b="0" lang="es-ES" sz="16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endParaRPr b="0" lang="es-ES" sz="16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endParaRPr b="0" lang="es-ES" sz="1600" spc="-1" strike="noStrike">
              <a:latin typeface="Arial"/>
            </a:endParaRPr>
          </a:p>
        </p:txBody>
      </p:sp>
      <p:sp>
        <p:nvSpPr>
          <p:cNvPr id="1068" name="CustomShape 7"/>
          <p:cNvSpPr/>
          <p:nvPr/>
        </p:nvSpPr>
        <p:spPr>
          <a:xfrm>
            <a:off x="2230200" y="2417760"/>
            <a:ext cx="3313440" cy="4240080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>
            <a:noFill/>
          </a:ln>
          <a:scene3d>
            <a:camera prst="orthographicFront"/>
            <a:lightRig dir="t" rig="threeP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69" name="CustomShape 8"/>
          <p:cNvSpPr/>
          <p:nvPr/>
        </p:nvSpPr>
        <p:spPr>
          <a:xfrm>
            <a:off x="8868240" y="1730160"/>
            <a:ext cx="3172320" cy="4390560"/>
          </a:xfrm>
          <a:prstGeom prst="roundRect">
            <a:avLst>
              <a:gd name="adj" fmla="val 16667"/>
            </a:avLst>
          </a:prstGeom>
          <a:solidFill>
            <a:srgbClr val="449e8d"/>
          </a:solidFill>
          <a:ln w="0">
            <a:noFill/>
          </a:ln>
          <a:effectLst>
            <a:softEdge rad="12600"/>
          </a:effectLst>
          <a:scene3d>
            <a:camera prst="orthographicFront"/>
            <a:lightRig dir="t" rig="threePt"/>
          </a:scene3d>
        </p:spPr>
        <p:style>
          <a:lnRef idx="0"/>
          <a:fillRef idx="0"/>
          <a:effectRef idx="0"/>
          <a:fontRef idx="minor"/>
        </p:style>
      </p:sp>
      <p:sp>
        <p:nvSpPr>
          <p:cNvPr id="1070" name="CustomShape 9"/>
          <p:cNvSpPr/>
          <p:nvPr/>
        </p:nvSpPr>
        <p:spPr>
          <a:xfrm>
            <a:off x="6226200" y="944640"/>
            <a:ext cx="181080" cy="637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es-ES" sz="1800" spc="-1" strike="noStrike">
              <a:latin typeface="Arial"/>
            </a:endParaRPr>
          </a:p>
        </p:txBody>
      </p:sp>
      <p:sp>
        <p:nvSpPr>
          <p:cNvPr id="1071" name="CustomShape 10"/>
          <p:cNvSpPr/>
          <p:nvPr/>
        </p:nvSpPr>
        <p:spPr>
          <a:xfrm>
            <a:off x="6226200" y="807480"/>
            <a:ext cx="181080" cy="912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br>
              <a:rPr sz="1800"/>
            </a:b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es-ES" sz="1800" spc="-1" strike="noStrike">
              <a:latin typeface="Arial"/>
            </a:endParaRPr>
          </a:p>
        </p:txBody>
      </p:sp>
      <p:sp>
        <p:nvSpPr>
          <p:cNvPr id="1072" name="CustomShape 11"/>
          <p:cNvSpPr/>
          <p:nvPr/>
        </p:nvSpPr>
        <p:spPr>
          <a:xfrm>
            <a:off x="6226200" y="944640"/>
            <a:ext cx="181080" cy="637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es-ES" sz="1800" spc="-1" strike="noStrike">
              <a:latin typeface="Arial"/>
            </a:endParaRPr>
          </a:p>
        </p:txBody>
      </p:sp>
      <p:sp>
        <p:nvSpPr>
          <p:cNvPr id="1073" name="CustomShape 12"/>
          <p:cNvSpPr/>
          <p:nvPr/>
        </p:nvSpPr>
        <p:spPr>
          <a:xfrm>
            <a:off x="5580360" y="2221560"/>
            <a:ext cx="3246840" cy="4271400"/>
          </a:xfrm>
          <a:prstGeom prst="roundRect">
            <a:avLst>
              <a:gd name="adj" fmla="val 16667"/>
            </a:avLst>
          </a:prstGeom>
          <a:solidFill>
            <a:srgbClr val="e56161"/>
          </a:solidFill>
          <a:ln>
            <a:noFill/>
          </a:ln>
          <a:scene3d>
            <a:camera prst="orthographicFront"/>
            <a:lightRig dir="t" rig="threeP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aphicFrame>
        <p:nvGraphicFramePr>
          <p:cNvPr id="1074" name="Table 13"/>
          <p:cNvGraphicFramePr/>
          <p:nvPr/>
        </p:nvGraphicFramePr>
        <p:xfrm>
          <a:off x="8978400" y="1853280"/>
          <a:ext cx="3167640" cy="0"/>
        </p:xfrm>
        <a:graphic>
          <a:graphicData uri="http://schemas.openxmlformats.org/drawingml/2006/table">
            <a:tbl>
              <a:tblPr/>
              <a:tblGrid>
                <a:gridCol w="3168000"/>
              </a:tblGrid>
              <a:tr h="0">
                <a:tc>
                  <a:txBody>
                    <a:bodyPr lIns="89280" rIns="89280" anchor="t">
                      <a:noAutofit/>
                    </a:bodyPr>
                    <a:p>
                      <a:pPr>
                        <a:lnSpc>
                          <a:spcPts val="2001"/>
                        </a:lnSpc>
                        <a:buNone/>
                      </a:pPr>
                      <a:r>
                        <a:rPr b="1" lang="es-ES" sz="1600" spc="-1" strike="noStrike">
                          <a:solidFill>
                            <a:srgbClr val="000000"/>
                          </a:solidFill>
                          <a:latin typeface="Calibri"/>
                          <a:ea typeface="Lato Thin"/>
                        </a:rPr>
                        <a:t>GRUPO 3.</a:t>
                      </a:r>
                      <a:endParaRPr b="0" lang="es-ES" sz="1600" spc="-1" strike="noStrike">
                        <a:latin typeface="Arial"/>
                      </a:endParaRPr>
                    </a:p>
                    <a:p>
                      <a:pPr>
                        <a:lnSpc>
                          <a:spcPts val="2001"/>
                        </a:lnSpc>
                        <a:buNone/>
                      </a:pPr>
                      <a:r>
                        <a:rPr b="1" lang="es-ES" sz="1600" spc="-1" strike="noStrike">
                          <a:solidFill>
                            <a:srgbClr val="000000"/>
                          </a:solidFill>
                          <a:latin typeface="Calibri"/>
                          <a:ea typeface="Lato Thin"/>
                        </a:rPr>
                        <a:t>MODELO ATENCIÓN SANITARIA </a:t>
                      </a:r>
                      <a:endParaRPr b="0" lang="es-ES" sz="1600" spc="-1" strike="noStrike">
                        <a:latin typeface="Arial"/>
                      </a:endParaRPr>
                    </a:p>
                    <a:p>
                      <a:pPr>
                        <a:lnSpc>
                          <a:spcPts val="1440"/>
                        </a:lnSpc>
                        <a:spcAft>
                          <a:spcPts val="300"/>
                        </a:spcAft>
                        <a:buNone/>
                      </a:pPr>
                      <a:endParaRPr b="0" lang="es-ES" sz="1600" spc="-1" strike="noStrike">
                        <a:latin typeface="Arial"/>
                      </a:endParaRPr>
                    </a:p>
                    <a:p>
                      <a:pPr>
                        <a:lnSpc>
                          <a:spcPts val="144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b="1" lang="es-ES" sz="1100" spc="-1" strike="noStrike">
                          <a:solidFill>
                            <a:srgbClr val="31859c"/>
                          </a:solidFill>
                          <a:latin typeface="Calibri"/>
                          <a:ea typeface="Lato Thin"/>
                        </a:rPr>
                        <a:t>ANDRÉS MARTÍN</a:t>
                      </a:r>
                      <a:r>
                        <a:rPr b="1" lang="es-ES" sz="1100" spc="-1" strike="noStrike">
                          <a:solidFill>
                            <a:srgbClr val="000000"/>
                          </a:solidFill>
                          <a:latin typeface="Calibri"/>
                          <a:ea typeface="Lato Thin"/>
                        </a:rPr>
                        <a:t>. </a:t>
                      </a:r>
                      <a:r>
                        <a:rPr b="0" lang="es-ES" sz="1100" spc="-1" strike="noStrike">
                          <a:solidFill>
                            <a:srgbClr val="000000"/>
                          </a:solidFill>
                          <a:latin typeface="Calibri"/>
                          <a:ea typeface="Lato Thin"/>
                        </a:rPr>
                        <a:t>Coordinación Grupo 3. </a:t>
                      </a:r>
                      <a:endParaRPr b="0" lang="es-ES" sz="1100" spc="-1" strike="noStrike">
                        <a:latin typeface="Arial"/>
                      </a:endParaRPr>
                    </a:p>
                    <a:p>
                      <a:pPr marL="228600" indent="-228240">
                        <a:lnSpc>
                          <a:spcPts val="1440"/>
                        </a:lnSpc>
                        <a:spcAft>
                          <a:spcPts val="300"/>
                        </a:spcAft>
                        <a:buClr>
                          <a:srgbClr val="000000"/>
                        </a:buClr>
                        <a:buFont typeface="Calibri Light"/>
                        <a:buAutoNum type="arabicPeriod"/>
                      </a:pPr>
                      <a:r>
                        <a:rPr b="1" lang="es-ES" sz="1100" spc="-1" strike="noStrike">
                          <a:solidFill>
                            <a:srgbClr val="000000"/>
                          </a:solidFill>
                          <a:latin typeface="Calibri"/>
                          <a:ea typeface="Lato Thin"/>
                        </a:rPr>
                        <a:t>Amelia Rodríguez</a:t>
                      </a:r>
                      <a:r>
                        <a:rPr b="0" lang="es-ES" sz="1100" spc="-1" strike="noStrike">
                          <a:solidFill>
                            <a:srgbClr val="000000"/>
                          </a:solidFill>
                          <a:latin typeface="Calibri"/>
                          <a:ea typeface="Lato Thin"/>
                        </a:rPr>
                        <a:t>. M F y C. CS San Fernando</a:t>
                      </a:r>
                      <a:endParaRPr b="0" lang="es-ES" sz="1100" spc="-1" strike="noStrike">
                        <a:latin typeface="Arial"/>
                      </a:endParaRPr>
                    </a:p>
                    <a:p>
                      <a:pPr marL="228600" indent="-228240">
                        <a:lnSpc>
                          <a:spcPts val="1440"/>
                        </a:lnSpc>
                        <a:spcAft>
                          <a:spcPts val="300"/>
                        </a:spcAft>
                        <a:buClr>
                          <a:srgbClr val="000000"/>
                        </a:buClr>
                        <a:buFont typeface="Calibri Light"/>
                        <a:buAutoNum type="arabicPeriod"/>
                      </a:pPr>
                      <a:r>
                        <a:rPr b="1" lang="es-ES" sz="1100" spc="-1" strike="noStrike">
                          <a:solidFill>
                            <a:srgbClr val="000000"/>
                          </a:solidFill>
                          <a:latin typeface="Calibri"/>
                          <a:ea typeface="Lato Thin"/>
                        </a:rPr>
                        <a:t>Anais Corma. </a:t>
                      </a:r>
                      <a:r>
                        <a:rPr b="0" lang="es-ES" sz="1100" spc="-1" strike="noStrike">
                          <a:solidFill>
                            <a:srgbClr val="000000"/>
                          </a:solidFill>
                          <a:latin typeface="Calibri"/>
                          <a:ea typeface="Lato Thin"/>
                        </a:rPr>
                        <a:t>Clínica</a:t>
                      </a:r>
                      <a:endParaRPr b="0" lang="es-ES" sz="1100" spc="-1" strike="noStrike">
                        <a:latin typeface="Arial"/>
                      </a:endParaRPr>
                    </a:p>
                    <a:p>
                      <a:pPr marL="228600" indent="-228240">
                        <a:lnSpc>
                          <a:spcPts val="1440"/>
                        </a:lnSpc>
                        <a:spcAft>
                          <a:spcPts val="300"/>
                        </a:spcAft>
                        <a:buClr>
                          <a:srgbClr val="000000"/>
                        </a:buClr>
                        <a:buFont typeface="Calibri Light"/>
                        <a:buAutoNum type="arabicPeriod"/>
                      </a:pPr>
                      <a:r>
                        <a:rPr b="1" lang="es-ES" sz="1100" spc="-1" strike="noStrike">
                          <a:solidFill>
                            <a:srgbClr val="000000"/>
                          </a:solidFill>
                          <a:latin typeface="Calibri"/>
                          <a:ea typeface="Lato Thin"/>
                        </a:rPr>
                        <a:t>Carmen Hidalgo</a:t>
                      </a:r>
                      <a:r>
                        <a:rPr b="0" lang="es-ES" sz="1100" spc="-1" strike="noStrike">
                          <a:solidFill>
                            <a:srgbClr val="000000"/>
                          </a:solidFill>
                          <a:latin typeface="Calibri"/>
                          <a:ea typeface="Lato Thin"/>
                        </a:rPr>
                        <a:t>. Clínica. HVN</a:t>
                      </a:r>
                      <a:endParaRPr b="0" lang="es-ES" sz="1100" spc="-1" strike="noStrike">
                        <a:latin typeface="Arial"/>
                      </a:endParaRPr>
                    </a:p>
                    <a:p>
                      <a:pPr marL="228600" indent="-228240">
                        <a:lnSpc>
                          <a:spcPts val="1440"/>
                        </a:lnSpc>
                        <a:spcAft>
                          <a:spcPts val="300"/>
                        </a:spcAft>
                        <a:buClr>
                          <a:srgbClr val="000000"/>
                        </a:buClr>
                        <a:buFont typeface="Calibri Light"/>
                        <a:buAutoNum type="arabicPeriod"/>
                      </a:pPr>
                      <a:r>
                        <a:rPr b="1" lang="es-ES" sz="1100" spc="-1" strike="noStrike">
                          <a:solidFill>
                            <a:srgbClr val="000000"/>
                          </a:solidFill>
                          <a:latin typeface="Calibri"/>
                          <a:ea typeface="Lato Thin"/>
                        </a:rPr>
                        <a:t>Carmen Lama</a:t>
                      </a:r>
                      <a:r>
                        <a:rPr b="0" lang="es-ES" sz="1100" spc="-1" strike="noStrike">
                          <a:solidFill>
                            <a:srgbClr val="000000"/>
                          </a:solidFill>
                          <a:latin typeface="Calibri"/>
                          <a:ea typeface="Lato Thin"/>
                        </a:rPr>
                        <a:t>. Servicio Socio-sanitario. Cons. SF</a:t>
                      </a:r>
                      <a:endParaRPr b="0" lang="es-ES" sz="1100" spc="-1" strike="noStrike">
                        <a:latin typeface="Arial"/>
                      </a:endParaRPr>
                    </a:p>
                    <a:p>
                      <a:pPr marL="228600" indent="-228240">
                        <a:lnSpc>
                          <a:spcPts val="1440"/>
                        </a:lnSpc>
                        <a:spcAft>
                          <a:spcPts val="300"/>
                        </a:spcAft>
                        <a:buClr>
                          <a:srgbClr val="000000"/>
                        </a:buClr>
                        <a:buFont typeface="Calibri Light"/>
                        <a:buAutoNum type="arabicPeriod"/>
                      </a:pPr>
                      <a:r>
                        <a:rPr b="1" lang="es-ES" sz="1100" spc="-1" strike="noStrike">
                          <a:solidFill>
                            <a:srgbClr val="000000"/>
                          </a:solidFill>
                          <a:latin typeface="Calibri"/>
                          <a:ea typeface="Lato Thin"/>
                        </a:rPr>
                        <a:t>Diego García</a:t>
                      </a:r>
                      <a:r>
                        <a:rPr b="0" lang="es-ES" sz="1100" spc="-1" strike="noStrike">
                          <a:solidFill>
                            <a:srgbClr val="000000"/>
                          </a:solidFill>
                          <a:latin typeface="Calibri"/>
                          <a:ea typeface="Lato Thin"/>
                        </a:rPr>
                        <a:t>. ONG. ADHARA Sevilla</a:t>
                      </a:r>
                      <a:endParaRPr b="0" lang="es-ES" sz="1100" spc="-1" strike="noStrike">
                        <a:latin typeface="Arial"/>
                      </a:endParaRPr>
                    </a:p>
                    <a:p>
                      <a:pPr marL="228600" indent="-228240">
                        <a:lnSpc>
                          <a:spcPts val="1440"/>
                        </a:lnSpc>
                        <a:spcAft>
                          <a:spcPts val="300"/>
                        </a:spcAft>
                        <a:buClr>
                          <a:srgbClr val="000000"/>
                        </a:buClr>
                        <a:buFont typeface="Calibri Light"/>
                        <a:buAutoNum type="arabicPeriod"/>
                      </a:pPr>
                      <a:r>
                        <a:rPr b="1" lang="es-ES" sz="1100" spc="-1" strike="noStrike">
                          <a:solidFill>
                            <a:srgbClr val="000000"/>
                          </a:solidFill>
                          <a:latin typeface="Calibri"/>
                          <a:ea typeface="Lato Thin"/>
                        </a:rPr>
                        <a:t>Elisa Fernández</a:t>
                      </a:r>
                      <a:r>
                        <a:rPr b="0" lang="es-ES" sz="1100" spc="-1" strike="noStrike">
                          <a:solidFill>
                            <a:srgbClr val="000000"/>
                          </a:solidFill>
                          <a:latin typeface="Calibri"/>
                          <a:ea typeface="Lato Thin"/>
                        </a:rPr>
                        <a:t>. Clínica. H. Poniente</a:t>
                      </a:r>
                      <a:endParaRPr b="0" lang="es-ES" sz="1100" spc="-1" strike="noStrike">
                        <a:latin typeface="Arial"/>
                      </a:endParaRPr>
                    </a:p>
                    <a:p>
                      <a:pPr marL="228600" indent="-228240">
                        <a:lnSpc>
                          <a:spcPts val="1440"/>
                        </a:lnSpc>
                        <a:spcAft>
                          <a:spcPts val="300"/>
                        </a:spcAft>
                        <a:buClr>
                          <a:srgbClr val="000000"/>
                        </a:buClr>
                        <a:buFont typeface="Calibri Light"/>
                        <a:buAutoNum type="arabicPeriod"/>
                      </a:pPr>
                      <a:r>
                        <a:rPr b="1" lang="es-ES" sz="1100" spc="-1" strike="noStrike">
                          <a:solidFill>
                            <a:srgbClr val="000000"/>
                          </a:solidFill>
                          <a:latin typeface="Calibri"/>
                          <a:ea typeface="Lato Thin"/>
                        </a:rPr>
                        <a:t>Inmaculada Vázquez</a:t>
                      </a:r>
                      <a:r>
                        <a:rPr b="0" lang="es-ES" sz="1100" spc="-1" strike="noStrike">
                          <a:solidFill>
                            <a:srgbClr val="000000"/>
                          </a:solidFill>
                          <a:latin typeface="Calibri"/>
                          <a:ea typeface="Lato Thin"/>
                        </a:rPr>
                        <a:t>. Gestión. SAS</a:t>
                      </a:r>
                      <a:endParaRPr b="0" lang="es-ES" sz="1100" spc="-1" strike="noStrike">
                        <a:latin typeface="Arial"/>
                      </a:endParaRPr>
                    </a:p>
                    <a:p>
                      <a:pPr marL="228600" indent="-228240">
                        <a:lnSpc>
                          <a:spcPts val="1440"/>
                        </a:lnSpc>
                        <a:spcAft>
                          <a:spcPts val="300"/>
                        </a:spcAft>
                        <a:buClr>
                          <a:srgbClr val="000000"/>
                        </a:buClr>
                        <a:buFont typeface="Calibri Light"/>
                        <a:buAutoNum type="arabicPeriod"/>
                      </a:pPr>
                      <a:r>
                        <a:rPr b="1" lang="es-ES" sz="1100" spc="-1" strike="noStrike">
                          <a:solidFill>
                            <a:srgbClr val="000000"/>
                          </a:solidFill>
                          <a:latin typeface="Calibri"/>
                          <a:ea typeface="Lato Thin"/>
                        </a:rPr>
                        <a:t>Josefa San Pedro. </a:t>
                      </a:r>
                      <a:r>
                        <a:rPr b="0" lang="es-ES" sz="1100" spc="-1" strike="noStrike">
                          <a:solidFill>
                            <a:srgbClr val="000000"/>
                          </a:solidFill>
                          <a:latin typeface="Calibri"/>
                          <a:ea typeface="Lato Thin"/>
                        </a:rPr>
                        <a:t>M F y C</a:t>
                      </a:r>
                      <a:endParaRPr b="0" lang="es-ES" sz="1100" spc="-1" strike="noStrike">
                        <a:latin typeface="Arial"/>
                      </a:endParaRPr>
                    </a:p>
                    <a:p>
                      <a:pPr marL="228600" indent="-228240">
                        <a:lnSpc>
                          <a:spcPts val="1440"/>
                        </a:lnSpc>
                        <a:spcAft>
                          <a:spcPts val="300"/>
                        </a:spcAft>
                        <a:buClr>
                          <a:srgbClr val="000000"/>
                        </a:buClr>
                        <a:buFont typeface="Calibri Light"/>
                        <a:buAutoNum type="arabicPeriod"/>
                      </a:pPr>
                      <a:r>
                        <a:rPr b="1" lang="es-ES" sz="1100" spc="-1" strike="noStrike">
                          <a:solidFill>
                            <a:srgbClr val="000000"/>
                          </a:solidFill>
                          <a:latin typeface="Calibri"/>
                          <a:ea typeface="Lato Thin"/>
                        </a:rPr>
                        <a:t>José Luis Jiménez. </a:t>
                      </a:r>
                      <a:r>
                        <a:rPr b="0" lang="es-ES" sz="1100" spc="-1" strike="noStrike">
                          <a:solidFill>
                            <a:srgbClr val="000000"/>
                          </a:solidFill>
                          <a:latin typeface="Calibri"/>
                          <a:ea typeface="Lato Thin"/>
                        </a:rPr>
                        <a:t>Sistemas de información</a:t>
                      </a:r>
                      <a:endParaRPr b="0" lang="es-ES" sz="1100" spc="-1" strike="noStrike">
                        <a:latin typeface="Arial"/>
                      </a:endParaRPr>
                    </a:p>
                    <a:p>
                      <a:pPr marL="228600" indent="-228240">
                        <a:lnSpc>
                          <a:spcPts val="1440"/>
                        </a:lnSpc>
                        <a:spcAft>
                          <a:spcPts val="300"/>
                        </a:spcAft>
                        <a:buClr>
                          <a:srgbClr val="000000"/>
                        </a:buClr>
                        <a:buFont typeface="Calibri Light"/>
                        <a:buAutoNum type="arabicPeriod"/>
                      </a:pPr>
                      <a:r>
                        <a:rPr b="1" lang="es-ES" sz="1100" spc="-1" strike="noStrike">
                          <a:solidFill>
                            <a:srgbClr val="000000"/>
                          </a:solidFill>
                          <a:latin typeface="Calibri"/>
                          <a:ea typeface="Lato Thin"/>
                        </a:rPr>
                        <a:t>Lola Merino</a:t>
                      </a:r>
                      <a:r>
                        <a:rPr b="0" lang="es-ES" sz="1100" spc="-1" strike="noStrike">
                          <a:solidFill>
                            <a:srgbClr val="000000"/>
                          </a:solidFill>
                          <a:latin typeface="Calibri"/>
                          <a:ea typeface="Lato Thin"/>
                        </a:rPr>
                        <a:t>. Clínica. HJR</a:t>
                      </a:r>
                      <a:endParaRPr b="0" lang="es-ES" sz="1100" spc="-1" strike="noStrike">
                        <a:latin typeface="Arial"/>
                      </a:endParaRPr>
                    </a:p>
                    <a:p>
                      <a:pPr marL="228600" indent="-228240">
                        <a:lnSpc>
                          <a:spcPts val="1440"/>
                        </a:lnSpc>
                        <a:spcAft>
                          <a:spcPts val="300"/>
                        </a:spcAft>
                        <a:buClr>
                          <a:srgbClr val="000000"/>
                        </a:buClr>
                        <a:buFont typeface="Calibri Light"/>
                        <a:buAutoNum type="arabicPeriod"/>
                      </a:pPr>
                      <a:r>
                        <a:rPr b="1" lang="es-ES" sz="1100" spc="-1" strike="noStrike">
                          <a:solidFill>
                            <a:srgbClr val="000000"/>
                          </a:solidFill>
                          <a:latin typeface="Calibri"/>
                          <a:ea typeface="Lato Thin"/>
                        </a:rPr>
                        <a:t>Manolo Recio</a:t>
                      </a:r>
                      <a:r>
                        <a:rPr b="0" lang="es-ES" sz="1100" spc="-1" strike="noStrike">
                          <a:solidFill>
                            <a:srgbClr val="000000"/>
                          </a:solidFill>
                          <a:latin typeface="Calibri"/>
                          <a:ea typeface="Lato Thin"/>
                        </a:rPr>
                        <a:t>. Supervisor. HRS</a:t>
                      </a:r>
                      <a:endParaRPr b="0" lang="es-ES" sz="1100" spc="-1" strike="noStrike">
                        <a:latin typeface="Arial"/>
                      </a:endParaRPr>
                    </a:p>
                    <a:p>
                      <a:pPr marL="228600" indent="-228240">
                        <a:lnSpc>
                          <a:spcPts val="1440"/>
                        </a:lnSpc>
                        <a:spcAft>
                          <a:spcPts val="300"/>
                        </a:spcAft>
                        <a:buClr>
                          <a:srgbClr val="000000"/>
                        </a:buClr>
                        <a:buFont typeface="Calibri Light"/>
                        <a:buAutoNum type="arabicPeriod"/>
                      </a:pPr>
                      <a:r>
                        <a:rPr b="1" lang="es-ES" sz="1100" spc="-1" strike="noStrike">
                          <a:solidFill>
                            <a:srgbClr val="000000"/>
                          </a:solidFill>
                          <a:latin typeface="Calibri"/>
                          <a:ea typeface="Lato Thin"/>
                        </a:rPr>
                        <a:t>Marta Herreros</a:t>
                      </a:r>
                      <a:r>
                        <a:rPr b="0" lang="es-ES" sz="1100" spc="-1" strike="noStrike">
                          <a:solidFill>
                            <a:srgbClr val="000000"/>
                          </a:solidFill>
                          <a:latin typeface="Calibri"/>
                          <a:ea typeface="Lato Thin"/>
                        </a:rPr>
                        <a:t>. Clínica. HVR</a:t>
                      </a:r>
                      <a:endParaRPr b="0" lang="es-ES" sz="1100" spc="-1" strike="noStrike">
                        <a:latin typeface="Arial"/>
                      </a:endParaRPr>
                    </a:p>
                    <a:p>
                      <a:pPr marL="228600" indent="-228240">
                        <a:lnSpc>
                          <a:spcPts val="1440"/>
                        </a:lnSpc>
                        <a:spcAft>
                          <a:spcPts val="300"/>
                        </a:spcAft>
                        <a:buClr>
                          <a:srgbClr val="000000"/>
                        </a:buClr>
                        <a:buFont typeface="Calibri Light"/>
                        <a:buAutoNum type="arabicPeriod"/>
                      </a:pPr>
                      <a:r>
                        <a:rPr b="1" lang="es-ES" sz="1100" spc="-1" strike="noStrike">
                          <a:solidFill>
                            <a:srgbClr val="000000"/>
                          </a:solidFill>
                          <a:latin typeface="Calibri"/>
                          <a:ea typeface="Lato Thin"/>
                        </a:rPr>
                        <a:t>Ramón Morillo</a:t>
                      </a:r>
                      <a:r>
                        <a:rPr b="0" lang="es-ES" sz="1100" spc="-1" strike="noStrike">
                          <a:solidFill>
                            <a:srgbClr val="000000"/>
                          </a:solidFill>
                          <a:latin typeface="Calibri"/>
                          <a:ea typeface="Lato Thin"/>
                        </a:rPr>
                        <a:t>. Farmacéutico. H. Valme</a:t>
                      </a:r>
                      <a:endParaRPr b="0" lang="es-ES" sz="1100" spc="-1" strike="noStrike">
                        <a:latin typeface="Arial"/>
                      </a:endParaRPr>
                    </a:p>
                    <a:p>
                      <a:pPr marL="228600" indent="-228240">
                        <a:lnSpc>
                          <a:spcPts val="1440"/>
                        </a:lnSpc>
                        <a:spcAft>
                          <a:spcPts val="300"/>
                        </a:spcAft>
                        <a:buClr>
                          <a:srgbClr val="000000"/>
                        </a:buClr>
                        <a:buFont typeface="Calibri Light"/>
                        <a:buAutoNum type="arabicPeriod"/>
                      </a:pPr>
                      <a:r>
                        <a:rPr b="1" lang="es-ES" sz="1100" spc="-1" strike="noStrike">
                          <a:solidFill>
                            <a:srgbClr val="000000"/>
                          </a:solidFill>
                          <a:latin typeface="Calibri"/>
                          <a:ea typeface="Lato Thin"/>
                        </a:rPr>
                        <a:t>Rocío Ortega</a:t>
                      </a:r>
                      <a:r>
                        <a:rPr b="0" lang="es-ES" sz="1100" spc="-1" strike="noStrike">
                          <a:solidFill>
                            <a:srgbClr val="000000"/>
                          </a:solidFill>
                          <a:latin typeface="Calibri"/>
                          <a:ea typeface="Lato Thin"/>
                        </a:rPr>
                        <a:t>. Epi enfermería</a:t>
                      </a:r>
                      <a:endParaRPr b="0" lang="es-ES" sz="1100" spc="-1" strike="noStrike">
                        <a:latin typeface="Arial"/>
                      </a:endParaRPr>
                    </a:p>
                    <a:p>
                      <a:pPr marL="228600" indent="-228240">
                        <a:lnSpc>
                          <a:spcPts val="1440"/>
                        </a:lnSpc>
                        <a:spcAft>
                          <a:spcPts val="300"/>
                        </a:spcAft>
                        <a:buClr>
                          <a:srgbClr val="000000"/>
                        </a:buClr>
                        <a:buFont typeface="Calibri Light"/>
                        <a:buAutoNum type="arabicPeriod"/>
                      </a:pPr>
                      <a:r>
                        <a:rPr b="1" lang="es-ES" sz="1100" spc="-1" strike="noStrike">
                          <a:solidFill>
                            <a:srgbClr val="000000"/>
                          </a:solidFill>
                          <a:latin typeface="Calibri"/>
                          <a:ea typeface="Lato Thin"/>
                        </a:rPr>
                        <a:t>Samuel Bernal</a:t>
                      </a:r>
                      <a:r>
                        <a:rPr b="0" lang="es-ES" sz="1100" spc="-1" strike="noStrike">
                          <a:solidFill>
                            <a:srgbClr val="000000"/>
                          </a:solidFill>
                          <a:latin typeface="Calibri"/>
                          <a:ea typeface="Lato Thin"/>
                        </a:rPr>
                        <a:t>. Microbiólogo. H Valme</a:t>
                      </a:r>
                      <a:endParaRPr b="0" lang="es-ES" sz="1100" spc="-1" strike="noStrike">
                        <a:latin typeface="Arial"/>
                      </a:endParaRPr>
                    </a:p>
                  </a:txBody>
                  <a:tcPr anchor="t" marL="89280" marR="89280"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075" name="Table 14"/>
          <p:cNvGraphicFramePr/>
          <p:nvPr/>
        </p:nvGraphicFramePr>
        <p:xfrm>
          <a:off x="5354280" y="2392920"/>
          <a:ext cx="3698640" cy="4104000"/>
        </p:xfrm>
        <a:graphic>
          <a:graphicData uri="http://schemas.openxmlformats.org/drawingml/2006/table">
            <a:tbl>
              <a:tblPr/>
              <a:tblGrid>
                <a:gridCol w="3699000"/>
              </a:tblGrid>
              <a:tr h="4104360">
                <a:tc>
                  <a:txBody>
                    <a:bodyPr lIns="89280" rIns="89280" anchor="t">
                      <a:noAutofit/>
                    </a:bodyPr>
                    <a:p>
                      <a:pPr marL="228600">
                        <a:lnSpc>
                          <a:spcPts val="2001"/>
                        </a:lnSpc>
                        <a:buNone/>
                      </a:pPr>
                      <a:r>
                        <a:rPr b="1" lang="es-ES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GRUPO 2.</a:t>
                      </a:r>
                      <a:endParaRPr b="0" lang="es-ES" sz="1600" spc="-1" strike="noStrike">
                        <a:latin typeface="Arial"/>
                      </a:endParaRPr>
                    </a:p>
                    <a:p>
                      <a:pPr marL="228600">
                        <a:lnSpc>
                          <a:spcPts val="2001"/>
                        </a:lnSpc>
                        <a:buNone/>
                      </a:pPr>
                      <a:r>
                        <a:rPr b="1" lang="es-ES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DIAGNOSTICO PRECOZ Y VIGILANCIA</a:t>
                      </a:r>
                      <a:endParaRPr b="0" lang="es-ES" sz="1600" spc="-1" strike="noStrike">
                        <a:latin typeface="Arial"/>
                      </a:endParaRPr>
                    </a:p>
                    <a:p>
                      <a:pPr marL="228600">
                        <a:lnSpc>
                          <a:spcPts val="1400"/>
                        </a:lnSpc>
                        <a:buNone/>
                      </a:pPr>
                      <a:endParaRPr b="0" lang="es-ES" sz="1600" spc="-1" strike="noStrike">
                        <a:latin typeface="Arial"/>
                      </a:endParaRPr>
                    </a:p>
                    <a:p>
                      <a:pPr marL="228600">
                        <a:lnSpc>
                          <a:spcPts val="1400"/>
                        </a:lnSpc>
                        <a:spcAft>
                          <a:spcPts val="300"/>
                        </a:spcAft>
                        <a:buNone/>
                        <a:tabLst>
                          <a:tab algn="l" pos="1325880"/>
                          <a:tab algn="l" pos="2768760"/>
                          <a:tab algn="l" pos="4213080"/>
                        </a:tabLst>
                      </a:pPr>
                      <a:r>
                        <a:rPr b="1" lang="es-ES" sz="1100" spc="-1" strike="noStrike">
                          <a:solidFill>
                            <a:srgbClr val="31859c"/>
                          </a:solidFill>
                          <a:latin typeface="Calibri"/>
                        </a:rPr>
                        <a:t>ROSARIO PALACIOS</a:t>
                      </a:r>
                      <a:r>
                        <a:rPr b="0" lang="es-ES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. HVV. Coordinación Grupo 2 </a:t>
                      </a:r>
                      <a:endParaRPr b="0" lang="es-ES" sz="1100" spc="-1" strike="noStrike">
                        <a:latin typeface="Arial"/>
                      </a:endParaRPr>
                    </a:p>
                    <a:p>
                      <a:pPr marL="457200" indent="-228240">
                        <a:lnSpc>
                          <a:spcPts val="1400"/>
                        </a:lnSpc>
                        <a:spcAft>
                          <a:spcPts val="300"/>
                        </a:spcAft>
                        <a:buClr>
                          <a:srgbClr val="000000"/>
                        </a:buClr>
                        <a:buFont typeface="Calibri Light"/>
                        <a:buAutoNum type="arabicPeriod"/>
                        <a:tabLst>
                          <a:tab algn="l" pos="1325880"/>
                          <a:tab algn="l" pos="2768760"/>
                          <a:tab algn="l" pos="4213080"/>
                        </a:tabLst>
                      </a:pPr>
                      <a:r>
                        <a:rPr b="1" lang="es-ES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Begoña de Pablo</a:t>
                      </a:r>
                      <a:r>
                        <a:rPr b="0" lang="es-ES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. CTA Torreblanca. Consejería SF</a:t>
                      </a:r>
                      <a:endParaRPr b="0" lang="es-ES" sz="1100" spc="-1" strike="noStrike">
                        <a:latin typeface="Arial"/>
                      </a:endParaRPr>
                    </a:p>
                    <a:p>
                      <a:pPr marL="457200" indent="-228240">
                        <a:lnSpc>
                          <a:spcPts val="1400"/>
                        </a:lnSpc>
                        <a:spcAft>
                          <a:spcPts val="300"/>
                        </a:spcAft>
                        <a:buClr>
                          <a:srgbClr val="000000"/>
                        </a:buClr>
                        <a:buFont typeface="Calibri Light"/>
                        <a:buAutoNum type="arabicPeriod"/>
                        <a:tabLst>
                          <a:tab algn="l" pos="1325880"/>
                          <a:tab algn="l" pos="2768760"/>
                          <a:tab algn="l" pos="4213080"/>
                        </a:tabLst>
                      </a:pPr>
                      <a:r>
                        <a:rPr b="1" lang="es-ES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Cristina Gómez. </a:t>
                      </a:r>
                      <a:r>
                        <a:rPr b="0" lang="es-ES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Clínica</a:t>
                      </a:r>
                      <a:endParaRPr b="0" lang="es-ES" sz="1100" spc="-1" strike="noStrike">
                        <a:latin typeface="Arial"/>
                      </a:endParaRPr>
                    </a:p>
                    <a:p>
                      <a:pPr marL="457200" indent="-228240">
                        <a:lnSpc>
                          <a:spcPts val="1400"/>
                        </a:lnSpc>
                        <a:spcAft>
                          <a:spcPts val="300"/>
                        </a:spcAft>
                        <a:buClr>
                          <a:srgbClr val="000000"/>
                        </a:buClr>
                        <a:buFont typeface="Calibri Light"/>
                        <a:buAutoNum type="arabicPeriod"/>
                        <a:tabLst>
                          <a:tab algn="l" pos="1325880"/>
                          <a:tab algn="l" pos="2768760"/>
                          <a:tab algn="l" pos="4213080"/>
                        </a:tabLst>
                      </a:pPr>
                      <a:r>
                        <a:rPr b="1" lang="es-ES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Isabel Machuca</a:t>
                      </a:r>
                      <a:r>
                        <a:rPr b="0" lang="es-ES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. Clínica. HRS</a:t>
                      </a:r>
                      <a:endParaRPr b="0" lang="es-ES" sz="1100" spc="-1" strike="noStrike">
                        <a:latin typeface="Arial"/>
                      </a:endParaRPr>
                    </a:p>
                    <a:p>
                      <a:pPr marL="457200" indent="-228240">
                        <a:lnSpc>
                          <a:spcPts val="1400"/>
                        </a:lnSpc>
                        <a:spcAft>
                          <a:spcPts val="300"/>
                        </a:spcAft>
                        <a:buClr>
                          <a:srgbClr val="000000"/>
                        </a:buClr>
                        <a:buFont typeface="Calibri Light"/>
                        <a:buAutoNum type="arabicPeriod"/>
                        <a:tabLst>
                          <a:tab algn="l" pos="1325880"/>
                          <a:tab algn="l" pos="2768760"/>
                          <a:tab algn="l" pos="4213080"/>
                        </a:tabLst>
                      </a:pPr>
                      <a:r>
                        <a:rPr b="1" lang="es-ES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Isabel Martín. </a:t>
                      </a:r>
                      <a:r>
                        <a:rPr b="0" lang="es-ES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Epi y M F y C.</a:t>
                      </a:r>
                      <a:r>
                        <a:rPr b="0" lang="es-ES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	</a:t>
                      </a:r>
                      <a:endParaRPr b="0" lang="es-ES" sz="1100" spc="-1" strike="noStrike">
                        <a:latin typeface="Arial"/>
                      </a:endParaRPr>
                    </a:p>
                    <a:p>
                      <a:pPr marL="457200" indent="-228240">
                        <a:lnSpc>
                          <a:spcPts val="1400"/>
                        </a:lnSpc>
                        <a:spcAft>
                          <a:spcPts val="300"/>
                        </a:spcAft>
                        <a:buClr>
                          <a:srgbClr val="000000"/>
                        </a:buClr>
                        <a:buFont typeface="Calibri Light"/>
                        <a:buAutoNum type="arabicPeriod"/>
                        <a:tabLst>
                          <a:tab algn="l" pos="1325880"/>
                          <a:tab algn="l" pos="2768760"/>
                          <a:tab algn="l" pos="4213080"/>
                        </a:tabLst>
                      </a:pPr>
                      <a:r>
                        <a:rPr b="1" lang="es-ES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Isabel Viciana</a:t>
                      </a:r>
                      <a:r>
                        <a:rPr b="0" lang="es-ES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. Microbióloga. HVV</a:t>
                      </a:r>
                      <a:endParaRPr b="0" lang="es-ES" sz="1100" spc="-1" strike="noStrike">
                        <a:latin typeface="Arial"/>
                      </a:endParaRPr>
                    </a:p>
                    <a:p>
                      <a:pPr marL="457200" indent="-228240">
                        <a:lnSpc>
                          <a:spcPts val="1400"/>
                        </a:lnSpc>
                        <a:spcAft>
                          <a:spcPts val="300"/>
                        </a:spcAft>
                        <a:buClr>
                          <a:srgbClr val="000000"/>
                        </a:buClr>
                        <a:buFont typeface="Calibri Light"/>
                        <a:buAutoNum type="arabicPeriod"/>
                        <a:tabLst>
                          <a:tab algn="l" pos="1325880"/>
                          <a:tab algn="l" pos="2768760"/>
                          <a:tab algn="l" pos="4213080"/>
                        </a:tabLst>
                      </a:pPr>
                      <a:r>
                        <a:rPr b="1" lang="es-ES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Joaquín Torres. </a:t>
                      </a:r>
                      <a:r>
                        <a:rPr b="0" lang="es-ES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Clínica. Consultor PASIDA </a:t>
                      </a:r>
                      <a:endParaRPr b="0" lang="es-ES" sz="1100" spc="-1" strike="noStrike">
                        <a:latin typeface="Arial"/>
                      </a:endParaRPr>
                    </a:p>
                    <a:p>
                      <a:pPr marL="457200" indent="-228240">
                        <a:lnSpc>
                          <a:spcPts val="1400"/>
                        </a:lnSpc>
                        <a:spcAft>
                          <a:spcPts val="300"/>
                        </a:spcAft>
                        <a:buClr>
                          <a:srgbClr val="000000"/>
                        </a:buClr>
                        <a:buFont typeface="Calibri Light"/>
                        <a:buAutoNum type="arabicPeriod"/>
                        <a:tabLst>
                          <a:tab algn="l" pos="1325880"/>
                          <a:tab algn="l" pos="2768760"/>
                          <a:tab algn="l" pos="4213080"/>
                        </a:tabLst>
                      </a:pPr>
                      <a:r>
                        <a:rPr b="1" lang="es-ES" sz="11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José Luis Prada</a:t>
                      </a:r>
                      <a:r>
                        <a:rPr b="0" lang="es-ES" sz="11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. Clínico. HCS</a:t>
                      </a:r>
                      <a:endParaRPr b="0" lang="es-ES" sz="1100" spc="-1" strike="noStrike">
                        <a:latin typeface="Arial"/>
                      </a:endParaRPr>
                    </a:p>
                    <a:p>
                      <a:pPr marL="457200" indent="-228240">
                        <a:lnSpc>
                          <a:spcPts val="1400"/>
                        </a:lnSpc>
                        <a:spcAft>
                          <a:spcPts val="300"/>
                        </a:spcAft>
                        <a:buClr>
                          <a:srgbClr val="000000"/>
                        </a:buClr>
                        <a:buFont typeface="Calibri Light"/>
                        <a:buAutoNum type="arabicPeriod"/>
                        <a:tabLst>
                          <a:tab algn="l" pos="1325880"/>
                          <a:tab algn="l" pos="2768760"/>
                          <a:tab algn="l" pos="4213080"/>
                        </a:tabLst>
                      </a:pPr>
                      <a:r>
                        <a:rPr b="1" lang="es-ES" sz="11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Juan Antonio Rivero</a:t>
                      </a:r>
                      <a:r>
                        <a:rPr b="0" lang="es-ES" sz="11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. Urgencias. HVV</a:t>
                      </a:r>
                      <a:endParaRPr b="0" lang="es-ES" sz="1100" spc="-1" strike="noStrike">
                        <a:latin typeface="Arial"/>
                      </a:endParaRPr>
                    </a:p>
                    <a:p>
                      <a:pPr marL="457200" indent="-228240">
                        <a:lnSpc>
                          <a:spcPts val="1400"/>
                        </a:lnSpc>
                        <a:spcAft>
                          <a:spcPts val="300"/>
                        </a:spcAft>
                        <a:buClr>
                          <a:srgbClr val="000000"/>
                        </a:buClr>
                        <a:buFont typeface="Calibri Light"/>
                        <a:buAutoNum type="arabicPeriod"/>
                        <a:tabLst>
                          <a:tab algn="l" pos="1325880"/>
                          <a:tab algn="l" pos="2768760"/>
                          <a:tab algn="l" pos="4213080"/>
                        </a:tabLst>
                      </a:pPr>
                      <a:r>
                        <a:rPr b="1" lang="es-ES" sz="11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Maite Peñafiel. </a:t>
                      </a:r>
                      <a:r>
                        <a:rPr b="0" lang="es-ES" sz="11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M F y C. Poniente Almería</a:t>
                      </a:r>
                      <a:endParaRPr b="0" lang="es-ES" sz="1100" spc="-1" strike="noStrike">
                        <a:latin typeface="Arial"/>
                      </a:endParaRPr>
                    </a:p>
                    <a:p>
                      <a:pPr marL="457200" indent="-228240">
                        <a:lnSpc>
                          <a:spcPts val="1400"/>
                        </a:lnSpc>
                        <a:spcAft>
                          <a:spcPts val="300"/>
                        </a:spcAft>
                        <a:buClr>
                          <a:srgbClr val="000000"/>
                        </a:buClr>
                        <a:buFont typeface="Calibri Light"/>
                        <a:buAutoNum type="arabicPeriod"/>
                        <a:tabLst>
                          <a:tab algn="l" pos="1325880"/>
                          <a:tab algn="l" pos="2768760"/>
                          <a:tab algn="l" pos="4213080"/>
                        </a:tabLst>
                      </a:pPr>
                      <a:r>
                        <a:rPr b="1" lang="es-ES" sz="11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Mª José López</a:t>
                      </a:r>
                      <a:r>
                        <a:rPr b="0" lang="es-ES" sz="11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. M F y C. C.S Fuensanta</a:t>
                      </a:r>
                      <a:endParaRPr b="0" lang="es-ES" sz="1100" spc="-1" strike="noStrike">
                        <a:latin typeface="Arial"/>
                      </a:endParaRPr>
                    </a:p>
                    <a:p>
                      <a:pPr marL="457200" indent="-228240">
                        <a:lnSpc>
                          <a:spcPts val="1400"/>
                        </a:lnSpc>
                        <a:spcAft>
                          <a:spcPts val="300"/>
                        </a:spcAft>
                        <a:buClr>
                          <a:srgbClr val="000000"/>
                        </a:buClr>
                        <a:buFont typeface="Calibri Light"/>
                        <a:buAutoNum type="arabicPeriod"/>
                        <a:tabLst>
                          <a:tab algn="l" pos="1325880"/>
                          <a:tab algn="l" pos="2768760"/>
                          <a:tab algn="l" pos="4213080"/>
                        </a:tabLst>
                      </a:pPr>
                      <a:r>
                        <a:rPr b="1" lang="es-ES" sz="11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Marco A. Zapata</a:t>
                      </a:r>
                      <a:r>
                        <a:rPr b="0" lang="es-ES" sz="11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. </a:t>
                      </a:r>
                      <a:r>
                        <a:rPr b="0" lang="es-ES" sz="1100" spc="-60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Coordinador enfermería. C.S S. Luis</a:t>
                      </a:r>
                      <a:endParaRPr b="0" lang="es-ES" sz="1100" spc="-1" strike="noStrike">
                        <a:latin typeface="Arial"/>
                      </a:endParaRPr>
                    </a:p>
                    <a:p>
                      <a:pPr marL="457200" indent="-228240">
                        <a:lnSpc>
                          <a:spcPts val="1400"/>
                        </a:lnSpc>
                        <a:spcAft>
                          <a:spcPts val="300"/>
                        </a:spcAft>
                        <a:buClr>
                          <a:srgbClr val="000000"/>
                        </a:buClr>
                        <a:buFont typeface="Calibri Light"/>
                        <a:buAutoNum type="arabicPeriod"/>
                        <a:tabLst>
                          <a:tab algn="l" pos="1325880"/>
                          <a:tab algn="l" pos="2768760"/>
                          <a:tab algn="l" pos="4213080"/>
                        </a:tabLst>
                      </a:pPr>
                      <a:r>
                        <a:rPr b="1" lang="es-ES" sz="11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M Mar Muñoz </a:t>
                      </a:r>
                      <a:r>
                        <a:rPr b="0" lang="es-ES" sz="11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Coca. P. Salud Mental. Consejería SF</a:t>
                      </a:r>
                      <a:endParaRPr b="0" lang="es-ES" sz="1100" spc="-1" strike="noStrike">
                        <a:latin typeface="Arial"/>
                      </a:endParaRPr>
                    </a:p>
                    <a:p>
                      <a:pPr marL="457200" indent="-228240">
                        <a:lnSpc>
                          <a:spcPts val="1400"/>
                        </a:lnSpc>
                        <a:spcAft>
                          <a:spcPts val="300"/>
                        </a:spcAft>
                        <a:buClr>
                          <a:srgbClr val="000000"/>
                        </a:buClr>
                        <a:buFont typeface="Calibri Light"/>
                        <a:buAutoNum type="arabicPeriod"/>
                        <a:tabLst>
                          <a:tab algn="l" pos="1325880"/>
                          <a:tab algn="l" pos="2768760"/>
                          <a:tab algn="l" pos="4213080"/>
                        </a:tabLst>
                      </a:pPr>
                      <a:r>
                        <a:rPr b="1" lang="es-ES" sz="11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Raúl del Rio</a:t>
                      </a:r>
                      <a:r>
                        <a:rPr b="0" lang="es-ES" sz="11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. ONG. Triangulo Andalucía</a:t>
                      </a:r>
                      <a:r>
                        <a:rPr b="0" lang="es-ES" sz="11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	</a:t>
                      </a:r>
                      <a:endParaRPr b="0" lang="es-ES" sz="1100" spc="-1" strike="noStrike">
                        <a:latin typeface="Arial"/>
                      </a:endParaRPr>
                    </a:p>
                    <a:p>
                      <a:pPr marL="457200" indent="-228240">
                        <a:lnSpc>
                          <a:spcPts val="1400"/>
                        </a:lnSpc>
                        <a:spcAft>
                          <a:spcPts val="300"/>
                        </a:spcAft>
                        <a:buClr>
                          <a:srgbClr val="000000"/>
                        </a:buClr>
                        <a:buFont typeface="Calibri Light"/>
                        <a:buAutoNum type="arabicPeriod"/>
                        <a:tabLst>
                          <a:tab algn="l" pos="1325880"/>
                          <a:tab algn="l" pos="2768760"/>
                          <a:tab algn="l" pos="4213080"/>
                        </a:tabLst>
                      </a:pPr>
                      <a:r>
                        <a:rPr b="1" lang="es-ES" sz="11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Silvia Vallejo. </a:t>
                      </a:r>
                      <a:r>
                        <a:rPr b="0" lang="es-ES" sz="11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Vigilancia Epidemiológica</a:t>
                      </a:r>
                      <a:endParaRPr b="0" lang="es-ES" sz="1100" spc="-1" strike="noStrike">
                        <a:latin typeface="Arial"/>
                      </a:endParaRPr>
                    </a:p>
                    <a:p>
                      <a:pPr marL="228600">
                        <a:lnSpc>
                          <a:spcPts val="1400"/>
                        </a:lnSpc>
                        <a:spcAft>
                          <a:spcPts val="300"/>
                        </a:spcAft>
                        <a:buNone/>
                        <a:tabLst>
                          <a:tab algn="l" pos="1325880"/>
                          <a:tab algn="l" pos="2768760"/>
                          <a:tab algn="l" pos="4213080"/>
                        </a:tabLst>
                      </a:pPr>
                      <a:endParaRPr b="0" lang="es-ES" sz="1100" spc="-1" strike="noStrike">
                        <a:latin typeface="Arial"/>
                      </a:endParaRPr>
                    </a:p>
                  </a:txBody>
                  <a:tcPr anchor="t" marL="89280" marR="89280"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076" name="Table 15"/>
          <p:cNvGraphicFramePr/>
          <p:nvPr/>
        </p:nvGraphicFramePr>
        <p:xfrm>
          <a:off x="2291760" y="2527200"/>
          <a:ext cx="3416040" cy="0"/>
        </p:xfrm>
        <a:graphic>
          <a:graphicData uri="http://schemas.openxmlformats.org/drawingml/2006/table">
            <a:tbl>
              <a:tblPr/>
              <a:tblGrid>
                <a:gridCol w="3416400"/>
              </a:tblGrid>
              <a:tr h="0">
                <a:tc>
                  <a:txBody>
                    <a:bodyPr lIns="89280" rIns="89280" anchor="t">
                      <a:noAutofit/>
                    </a:bodyPr>
                    <a:p>
                      <a:pPr>
                        <a:lnSpc>
                          <a:spcPts val="14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b="1" lang="es-ES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GRUPO 1.</a:t>
                      </a:r>
                      <a:endParaRPr b="0" lang="es-ES" sz="1600" spc="-1" strike="noStrike">
                        <a:latin typeface="Arial"/>
                      </a:endParaRPr>
                    </a:p>
                    <a:p>
                      <a:pPr>
                        <a:lnSpc>
                          <a:spcPts val="14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b="1" lang="es-ES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PROMOCIÓN Y PREVENCIÓN</a:t>
                      </a:r>
                      <a:endParaRPr b="0" lang="es-ES" sz="1600" spc="-1" strike="noStrike">
                        <a:latin typeface="Arial"/>
                      </a:endParaRPr>
                    </a:p>
                    <a:p>
                      <a:pPr>
                        <a:lnSpc>
                          <a:spcPts val="1400"/>
                        </a:lnSpc>
                        <a:spcAft>
                          <a:spcPts val="300"/>
                        </a:spcAft>
                        <a:buNone/>
                      </a:pPr>
                      <a:endParaRPr b="0" lang="es-ES" sz="1600" spc="-1" strike="noStrike">
                        <a:latin typeface="Arial"/>
                      </a:endParaRPr>
                    </a:p>
                    <a:p>
                      <a:pPr>
                        <a:lnSpc>
                          <a:spcPts val="1400"/>
                        </a:lnSpc>
                        <a:spcAft>
                          <a:spcPts val="300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1100" spc="-1" strike="noStrike">
                          <a:solidFill>
                            <a:srgbClr val="31859c"/>
                          </a:solidFill>
                          <a:latin typeface="Calibri"/>
                        </a:rPr>
                        <a:t>CESAR SOTOMAYOR. </a:t>
                      </a:r>
                      <a:r>
                        <a:rPr b="0" lang="es-ES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HVR. Coordinación Grupo 1 </a:t>
                      </a:r>
                      <a:endParaRPr b="0" lang="es-ES" sz="1100" spc="-1" strike="noStrike">
                        <a:latin typeface="Arial"/>
                      </a:endParaRPr>
                    </a:p>
                    <a:p>
                      <a:pPr marL="228600" indent="-228240">
                        <a:lnSpc>
                          <a:spcPts val="1400"/>
                        </a:lnSpc>
                        <a:spcAft>
                          <a:spcPts val="300"/>
                        </a:spcAft>
                        <a:buClr>
                          <a:srgbClr val="000000"/>
                        </a:buClr>
                        <a:buFont typeface="Calibri Light"/>
                        <a:buAutoNum type="arabicPeriod"/>
                        <a:tabLst>
                          <a:tab algn="l" pos="0"/>
                        </a:tabLst>
                      </a:pPr>
                      <a:r>
                        <a:rPr b="1" lang="es-ES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Antonia</a:t>
                      </a:r>
                      <a:r>
                        <a:rPr b="0" lang="es-ES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b="1" lang="es-ES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Mercado</a:t>
                      </a:r>
                      <a:r>
                        <a:rPr b="0" lang="es-ES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. Promoción S. Delegación T. Jaén</a:t>
                      </a:r>
                      <a:endParaRPr b="0" lang="es-ES" sz="1100" spc="-1" strike="noStrike">
                        <a:latin typeface="Arial"/>
                      </a:endParaRPr>
                    </a:p>
                    <a:p>
                      <a:pPr marL="228600" indent="-228240">
                        <a:lnSpc>
                          <a:spcPts val="1400"/>
                        </a:lnSpc>
                        <a:spcAft>
                          <a:spcPts val="300"/>
                        </a:spcAft>
                        <a:buClr>
                          <a:srgbClr val="000000"/>
                        </a:buClr>
                        <a:buFont typeface="Calibri Light"/>
                        <a:buAutoNum type="arabicPeriod"/>
                        <a:tabLst>
                          <a:tab algn="l" pos="0"/>
                        </a:tabLst>
                      </a:pPr>
                      <a:r>
                        <a:rPr b="1" lang="es-ES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Antonio Mora</a:t>
                      </a:r>
                      <a:r>
                        <a:rPr b="0" lang="es-ES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. M F y C. C.S. Ronda histórica</a:t>
                      </a:r>
                      <a:endParaRPr b="0" lang="es-ES" sz="1100" spc="-1" strike="noStrike">
                        <a:latin typeface="Arial"/>
                      </a:endParaRPr>
                    </a:p>
                    <a:p>
                      <a:pPr marL="228600" indent="-228240">
                        <a:lnSpc>
                          <a:spcPts val="1400"/>
                        </a:lnSpc>
                        <a:spcAft>
                          <a:spcPts val="300"/>
                        </a:spcAft>
                        <a:buClr>
                          <a:srgbClr val="000000"/>
                        </a:buClr>
                        <a:buFont typeface="Calibri Light"/>
                        <a:buAutoNum type="arabicPeriod"/>
                        <a:tabLst>
                          <a:tab algn="l" pos="0"/>
                        </a:tabLst>
                      </a:pPr>
                      <a:r>
                        <a:rPr b="1" lang="es-ES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Beatriz Losilla</a:t>
                      </a:r>
                      <a:r>
                        <a:rPr b="0" lang="es-ES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. Psiquiatría. UGS Macarena</a:t>
                      </a:r>
                      <a:endParaRPr b="0" lang="es-ES" sz="1100" spc="-1" strike="noStrike">
                        <a:latin typeface="Arial"/>
                      </a:endParaRPr>
                    </a:p>
                    <a:p>
                      <a:pPr marL="228600" indent="-228240">
                        <a:lnSpc>
                          <a:spcPts val="1400"/>
                        </a:lnSpc>
                        <a:spcAft>
                          <a:spcPts val="300"/>
                        </a:spcAft>
                        <a:buClr>
                          <a:srgbClr val="000000"/>
                        </a:buClr>
                        <a:buFont typeface="Calibri Light"/>
                        <a:buAutoNum type="arabicPeriod"/>
                        <a:tabLst>
                          <a:tab algn="l" pos="0"/>
                        </a:tabLst>
                      </a:pPr>
                      <a:r>
                        <a:rPr b="1" lang="es-ES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Claudio Vidal</a:t>
                      </a:r>
                      <a:r>
                        <a:rPr b="0" lang="es-ES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. Adicciones. Energy Control</a:t>
                      </a:r>
                      <a:endParaRPr b="0" lang="es-ES" sz="1100" spc="-1" strike="noStrike">
                        <a:latin typeface="Arial"/>
                      </a:endParaRPr>
                    </a:p>
                    <a:p>
                      <a:pPr marL="228600" indent="-228240">
                        <a:lnSpc>
                          <a:spcPts val="1400"/>
                        </a:lnSpc>
                        <a:spcAft>
                          <a:spcPts val="300"/>
                        </a:spcAft>
                        <a:buClr>
                          <a:srgbClr val="000000"/>
                        </a:buClr>
                        <a:buFont typeface="Calibri Light"/>
                        <a:buAutoNum type="arabicPeriod"/>
                        <a:tabLst>
                          <a:tab algn="l" pos="0"/>
                        </a:tabLst>
                      </a:pPr>
                      <a:r>
                        <a:rPr b="1" lang="es-ES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Francisco Gotor. </a:t>
                      </a:r>
                      <a:r>
                        <a:rPr b="0" lang="es-ES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Salud mental</a:t>
                      </a:r>
                      <a:endParaRPr b="0" lang="es-ES" sz="1100" spc="-1" strike="noStrike">
                        <a:latin typeface="Arial"/>
                      </a:endParaRPr>
                    </a:p>
                    <a:p>
                      <a:pPr marL="228600" indent="-228240">
                        <a:lnSpc>
                          <a:spcPts val="1400"/>
                        </a:lnSpc>
                        <a:spcAft>
                          <a:spcPts val="300"/>
                        </a:spcAft>
                        <a:buClr>
                          <a:srgbClr val="000000"/>
                        </a:buClr>
                        <a:buFont typeface="Calibri Light"/>
                        <a:buAutoNum type="arabicPeriod"/>
                        <a:tabLst>
                          <a:tab algn="l" pos="0"/>
                        </a:tabLst>
                      </a:pPr>
                      <a:r>
                        <a:rPr b="1" lang="es-ES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José Luis Jiménez</a:t>
                      </a:r>
                      <a:r>
                        <a:rPr b="0" lang="es-ES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. Sistemas de Información. SAS</a:t>
                      </a:r>
                      <a:endParaRPr b="0" lang="es-ES" sz="1100" spc="-1" strike="noStrike">
                        <a:latin typeface="Arial"/>
                      </a:endParaRPr>
                    </a:p>
                    <a:p>
                      <a:pPr marL="228600" indent="-228240">
                        <a:lnSpc>
                          <a:spcPts val="1400"/>
                        </a:lnSpc>
                        <a:spcAft>
                          <a:spcPts val="300"/>
                        </a:spcAft>
                        <a:buClr>
                          <a:srgbClr val="000000"/>
                        </a:buClr>
                        <a:buFont typeface="Calibri Light"/>
                        <a:buAutoNum type="arabicPeriod"/>
                        <a:tabLst>
                          <a:tab algn="l" pos="0"/>
                        </a:tabLst>
                      </a:pPr>
                      <a:r>
                        <a:rPr b="1" lang="es-ES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Jorge Garrido</a:t>
                      </a:r>
                      <a:r>
                        <a:rPr b="0" lang="es-ES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. ONG. Apoyo +. Málaga</a:t>
                      </a:r>
                      <a:endParaRPr b="0" lang="es-ES" sz="1100" spc="-1" strike="noStrike">
                        <a:latin typeface="Arial"/>
                      </a:endParaRPr>
                    </a:p>
                    <a:p>
                      <a:pPr marL="228600" indent="-228240">
                        <a:lnSpc>
                          <a:spcPts val="1400"/>
                        </a:lnSpc>
                        <a:spcAft>
                          <a:spcPts val="300"/>
                        </a:spcAft>
                        <a:buClr>
                          <a:srgbClr val="000000"/>
                        </a:buClr>
                        <a:buFont typeface="Calibri Light"/>
                        <a:buAutoNum type="arabicPeriod"/>
                        <a:tabLst>
                          <a:tab algn="l" pos="0"/>
                        </a:tabLst>
                      </a:pPr>
                      <a:r>
                        <a:rPr b="1" lang="es-ES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Laura Padilla</a:t>
                      </a:r>
                      <a:r>
                        <a:rPr b="0" lang="es-ES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. Clínica. Centro de ITS Sevilla</a:t>
                      </a:r>
                      <a:endParaRPr b="0" lang="es-ES" sz="1100" spc="-1" strike="noStrike">
                        <a:latin typeface="Arial"/>
                      </a:endParaRPr>
                    </a:p>
                    <a:p>
                      <a:pPr marL="228600" indent="-228240">
                        <a:lnSpc>
                          <a:spcPts val="1400"/>
                        </a:lnSpc>
                        <a:spcAft>
                          <a:spcPts val="300"/>
                        </a:spcAft>
                        <a:buClr>
                          <a:srgbClr val="000000"/>
                        </a:buClr>
                        <a:buFont typeface="Calibri Light"/>
                        <a:buAutoNum type="arabicPeriod"/>
                        <a:tabLst>
                          <a:tab algn="l" pos="0"/>
                        </a:tabLst>
                      </a:pPr>
                      <a:r>
                        <a:rPr b="1" lang="es-ES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Leticia Reyes</a:t>
                      </a:r>
                      <a:r>
                        <a:rPr b="0" lang="es-ES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. Promoción S. Consejería SF</a:t>
                      </a:r>
                      <a:endParaRPr b="0" lang="es-ES" sz="1100" spc="-1" strike="noStrike">
                        <a:latin typeface="Arial"/>
                      </a:endParaRPr>
                    </a:p>
                    <a:p>
                      <a:pPr marL="228600" indent="-228240">
                        <a:lnSpc>
                          <a:spcPts val="1400"/>
                        </a:lnSpc>
                        <a:spcAft>
                          <a:spcPts val="300"/>
                        </a:spcAft>
                        <a:buClr>
                          <a:srgbClr val="000000"/>
                        </a:buClr>
                        <a:buFont typeface="Calibri Light"/>
                        <a:buAutoNum type="arabicPeriod"/>
                        <a:tabLst>
                          <a:tab algn="l" pos="0"/>
                        </a:tabLst>
                      </a:pPr>
                      <a:r>
                        <a:rPr b="0" lang="es-ES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Luis Villegas. ONG</a:t>
                      </a:r>
                      <a:endParaRPr b="0" lang="es-ES" sz="1100" spc="-1" strike="noStrike">
                        <a:latin typeface="Arial"/>
                      </a:endParaRPr>
                    </a:p>
                    <a:p>
                      <a:pPr marL="228600" indent="-228240">
                        <a:lnSpc>
                          <a:spcPts val="1400"/>
                        </a:lnSpc>
                        <a:spcAft>
                          <a:spcPts val="300"/>
                        </a:spcAft>
                        <a:buClr>
                          <a:srgbClr val="000000"/>
                        </a:buClr>
                        <a:buFont typeface="Calibri Light"/>
                        <a:buAutoNum type="arabicPeriod"/>
                        <a:tabLst>
                          <a:tab algn="l" pos="0"/>
                        </a:tabLst>
                      </a:pPr>
                      <a:r>
                        <a:rPr b="1" lang="es-ES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María Pineda</a:t>
                      </a:r>
                      <a:r>
                        <a:rPr b="0" lang="es-ES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. M F y C. C. Salud Córdoba</a:t>
                      </a:r>
                      <a:endParaRPr b="0" lang="es-ES" sz="1100" spc="-1" strike="noStrike">
                        <a:latin typeface="Arial"/>
                      </a:endParaRPr>
                    </a:p>
                    <a:p>
                      <a:pPr marL="228600" indent="-228240">
                        <a:lnSpc>
                          <a:spcPts val="1400"/>
                        </a:lnSpc>
                        <a:spcAft>
                          <a:spcPts val="300"/>
                        </a:spcAft>
                        <a:buClr>
                          <a:srgbClr val="000000"/>
                        </a:buClr>
                        <a:buFont typeface="Calibri Light"/>
                        <a:buAutoNum type="arabicPeriod"/>
                        <a:tabLst>
                          <a:tab algn="l" pos="0"/>
                        </a:tabLst>
                      </a:pPr>
                      <a:r>
                        <a:rPr b="1" lang="es-ES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Mª Jesús Romero. </a:t>
                      </a:r>
                      <a:r>
                        <a:rPr b="0" lang="es-ES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Juventud</a:t>
                      </a:r>
                      <a:endParaRPr b="0" lang="es-ES" sz="1100" spc="-1" strike="noStrike">
                        <a:latin typeface="Arial"/>
                      </a:endParaRPr>
                    </a:p>
                    <a:p>
                      <a:pPr marL="228600" indent="-228240">
                        <a:lnSpc>
                          <a:spcPts val="1400"/>
                        </a:lnSpc>
                        <a:spcAft>
                          <a:spcPts val="300"/>
                        </a:spcAft>
                        <a:buClr>
                          <a:srgbClr val="000000"/>
                        </a:buClr>
                        <a:buFont typeface="Calibri Light"/>
                        <a:buAutoNum type="arabicPeriod"/>
                        <a:tabLst>
                          <a:tab algn="l" pos="0"/>
                        </a:tabLst>
                      </a:pPr>
                      <a:r>
                        <a:rPr b="1" lang="es-ES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MA Onieva</a:t>
                      </a:r>
                      <a:r>
                        <a:rPr b="0" lang="es-ES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. Preventivista. HCS</a:t>
                      </a:r>
                      <a:endParaRPr b="0" lang="es-ES" sz="1100" spc="-1" strike="noStrike">
                        <a:latin typeface="Arial"/>
                      </a:endParaRPr>
                    </a:p>
                    <a:p>
                      <a:pPr marL="228600" indent="-228240">
                        <a:lnSpc>
                          <a:spcPts val="1400"/>
                        </a:lnSpc>
                        <a:spcAft>
                          <a:spcPts val="300"/>
                        </a:spcAft>
                        <a:buClr>
                          <a:srgbClr val="000000"/>
                        </a:buClr>
                        <a:buFont typeface="Calibri Light"/>
                        <a:buAutoNum type="arabicPeriod"/>
                        <a:tabLst>
                          <a:tab algn="l" pos="0"/>
                        </a:tabLst>
                      </a:pPr>
                      <a:r>
                        <a:rPr b="1" lang="es-ES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Pilar Cuellar</a:t>
                      </a:r>
                      <a:r>
                        <a:rPr b="0" lang="es-ES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. Sexóloga. Ayto. de Sevilla</a:t>
                      </a:r>
                      <a:endParaRPr b="0" lang="es-ES" sz="1100" spc="-1" strike="noStrike">
                        <a:latin typeface="Arial"/>
                      </a:endParaRPr>
                    </a:p>
                    <a:p>
                      <a:pPr marL="228600" indent="-228240">
                        <a:lnSpc>
                          <a:spcPts val="1400"/>
                        </a:lnSpc>
                        <a:spcAft>
                          <a:spcPts val="300"/>
                        </a:spcAft>
                        <a:buClr>
                          <a:srgbClr val="000000"/>
                        </a:buClr>
                        <a:buFont typeface="Calibri Light"/>
                        <a:buAutoNum type="arabicPeriod"/>
                        <a:tabLst>
                          <a:tab algn="l" pos="0"/>
                        </a:tabLst>
                      </a:pPr>
                      <a:r>
                        <a:rPr b="1" lang="es-ES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Sergio Ferra</a:t>
                      </a:r>
                      <a:r>
                        <a:rPr b="0" lang="es-ES" sz="11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. Clínico. HT</a:t>
                      </a:r>
                      <a:endParaRPr b="0" lang="es-ES" sz="1100" spc="-1" strike="noStrike">
                        <a:latin typeface="Arial"/>
                      </a:endParaRPr>
                    </a:p>
                  </a:txBody>
                  <a:tcPr anchor="t" marL="89280" marR="89280"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077" name="CustomShape 16"/>
          <p:cNvSpPr/>
          <p:nvPr/>
        </p:nvSpPr>
        <p:spPr>
          <a:xfrm>
            <a:off x="4614120" y="206280"/>
            <a:ext cx="7324560" cy="1144080"/>
          </a:xfrm>
          <a:prstGeom prst="ribbon">
            <a:avLst>
              <a:gd name="adj1" fmla="val 16667"/>
              <a:gd name="adj2" fmla="val 50000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78" name="CustomShape 17"/>
          <p:cNvSpPr/>
          <p:nvPr/>
        </p:nvSpPr>
        <p:spPr>
          <a:xfrm>
            <a:off x="6596640" y="367200"/>
            <a:ext cx="3655440" cy="91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s-ES" sz="1800" spc="94" strike="noStrike">
                <a:solidFill>
                  <a:srgbClr val="000000"/>
                </a:solidFill>
                <a:latin typeface="Gill Sans MT"/>
                <a:ea typeface="DejaVu Sans"/>
              </a:rPr>
              <a:t>Participación</a:t>
            </a:r>
            <a:endParaRPr b="0" lang="es-ES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s-ES" sz="1800" spc="94" strike="noStrike">
                <a:solidFill>
                  <a:srgbClr val="000000"/>
                </a:solidFill>
                <a:latin typeface="Gill Sans MT"/>
                <a:ea typeface="DejaVu Sans"/>
              </a:rPr>
              <a:t>Interdisciplinaridad</a:t>
            </a:r>
            <a:endParaRPr b="0" lang="es-ES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s-ES" sz="1800" spc="94" strike="noStrike">
                <a:solidFill>
                  <a:srgbClr val="000000"/>
                </a:solidFill>
                <a:latin typeface="Gill Sans MT"/>
                <a:ea typeface="DejaVu Sans"/>
              </a:rPr>
              <a:t>Intersectorialidad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1079" name="CustomShape 18"/>
          <p:cNvSpPr/>
          <p:nvPr/>
        </p:nvSpPr>
        <p:spPr>
          <a:xfrm>
            <a:off x="2725920" y="1045440"/>
            <a:ext cx="1148760" cy="469800"/>
          </a:xfrm>
          <a:prstGeom prst="roundRect">
            <a:avLst>
              <a:gd name="adj" fmla="val 16667"/>
            </a:avLst>
          </a:prstGeom>
          <a:noFill/>
          <a:ln>
            <a:solidFill>
              <a:srgbClr val="5e92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-ES" sz="1400" spc="-1" strike="noStrike">
                <a:solidFill>
                  <a:srgbClr val="808080"/>
                </a:solidFill>
                <a:latin typeface="Calibri"/>
                <a:ea typeface="DejaVu Sans"/>
              </a:rPr>
              <a:t>59 personas</a:t>
            </a:r>
            <a:endParaRPr b="0" lang="es-ES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2" name="Imagen 5" descr="Mapa&#10;&#10;Descripción generada automáticamente"/>
          <p:cNvPicPr/>
          <p:nvPr/>
        </p:nvPicPr>
        <p:blipFill>
          <a:blip r:embed="rId1"/>
          <a:stretch/>
        </p:blipFill>
        <p:spPr>
          <a:xfrm>
            <a:off x="2282040" y="0"/>
            <a:ext cx="7627320" cy="6857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CustomShape 1"/>
          <p:cNvSpPr/>
          <p:nvPr/>
        </p:nvSpPr>
        <p:spPr>
          <a:xfrm>
            <a:off x="3911760" y="18000"/>
            <a:ext cx="4255200" cy="1064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-ES" sz="3200" spc="-100" strike="noStrike">
                <a:solidFill>
                  <a:srgbClr val="000000"/>
                </a:solidFill>
                <a:latin typeface="Gill Sans MT"/>
                <a:ea typeface="Lato Thin"/>
              </a:rPr>
              <a:t>LÍNEAS ESTRATÉGICAS</a:t>
            </a:r>
            <a:endParaRPr b="0" lang="es-ES" sz="3200" spc="-1" strike="noStrike">
              <a:latin typeface="Arial"/>
            </a:endParaRPr>
          </a:p>
        </p:txBody>
      </p:sp>
      <p:grpSp>
        <p:nvGrpSpPr>
          <p:cNvPr id="1081" name="Group 2"/>
          <p:cNvGrpSpPr/>
          <p:nvPr/>
        </p:nvGrpSpPr>
        <p:grpSpPr>
          <a:xfrm>
            <a:off x="248040" y="1014480"/>
            <a:ext cx="6993000" cy="662040"/>
            <a:chOff x="248040" y="1014480"/>
            <a:chExt cx="6993000" cy="662040"/>
          </a:xfrm>
        </p:grpSpPr>
        <p:sp>
          <p:nvSpPr>
            <p:cNvPr id="1082" name="CustomShape 3"/>
            <p:cNvSpPr/>
            <p:nvPr/>
          </p:nvSpPr>
          <p:spPr>
            <a:xfrm>
              <a:off x="248040" y="1014480"/>
              <a:ext cx="6993000" cy="662040"/>
            </a:xfrm>
            <a:prstGeom prst="roundRect">
              <a:avLst>
                <a:gd name="adj" fmla="val 16667"/>
              </a:avLst>
            </a:prstGeom>
            <a:solidFill>
              <a:srgbClr val="ffb13f"/>
            </a:solidFill>
            <a:ln w="0">
              <a:noFill/>
            </a:ln>
            <a:effectLst>
              <a:outerShdw blurRad="39960" dir="5400000" dist="20160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dir="t" rig="threeP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1083" name="CustomShape 4"/>
            <p:cNvSpPr/>
            <p:nvPr/>
          </p:nvSpPr>
          <p:spPr>
            <a:xfrm>
              <a:off x="309240" y="1070640"/>
              <a:ext cx="6834240" cy="597240"/>
            </a:xfrm>
            <a:prstGeom prst="rect">
              <a:avLst/>
            </a:prstGeom>
            <a:solidFill>
              <a:srgbClr val="ffb13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87480" rIns="87480" tIns="87480" bIns="87480" anchor="ctr">
              <a:noAutofit/>
            </a:bodyPr>
            <a:p>
              <a:pPr>
                <a:lnSpc>
                  <a:spcPct val="90000"/>
                </a:lnSpc>
                <a:spcAft>
                  <a:spcPts val="629"/>
                </a:spcAft>
                <a:buNone/>
                <a:tabLst>
                  <a:tab algn="l" pos="0"/>
                </a:tabLst>
              </a:pPr>
              <a:r>
                <a:rPr b="1" lang="es-ES_tradnl" sz="1800" spc="-52" strike="noStrike">
                  <a:solidFill>
                    <a:srgbClr val="000000"/>
                  </a:solidFill>
                  <a:latin typeface="Gill Sans MT"/>
                  <a:ea typeface="DejaVu Sans"/>
                </a:rPr>
                <a:t>LÍNEA 1. </a:t>
              </a:r>
              <a:r>
                <a:rPr b="0" lang="es-ES_tradnl" sz="1800" spc="-52" strike="noStrike">
                  <a:solidFill>
                    <a:srgbClr val="000000"/>
                  </a:solidFill>
                  <a:latin typeface="Calibri Light"/>
                  <a:ea typeface="DejaVu Sans"/>
                </a:rPr>
                <a:t>PROMOCIÓN DE LA SALUD SEXUAL Y DISMINUCIÓN DEL ESTIGMA</a:t>
              </a:r>
              <a:endParaRPr b="0" lang="es-ES" sz="1800" spc="-1" strike="noStrike">
                <a:latin typeface="Arial"/>
              </a:endParaRPr>
            </a:p>
          </p:txBody>
        </p:sp>
      </p:grpSp>
      <p:grpSp>
        <p:nvGrpSpPr>
          <p:cNvPr id="1084" name="Group 5"/>
          <p:cNvGrpSpPr/>
          <p:nvPr/>
        </p:nvGrpSpPr>
        <p:grpSpPr>
          <a:xfrm>
            <a:off x="248040" y="1789200"/>
            <a:ext cx="6993000" cy="714960"/>
            <a:chOff x="248040" y="1789200"/>
            <a:chExt cx="6993000" cy="714960"/>
          </a:xfrm>
        </p:grpSpPr>
        <p:sp>
          <p:nvSpPr>
            <p:cNvPr id="1085" name="CustomShape 6"/>
            <p:cNvSpPr/>
            <p:nvPr/>
          </p:nvSpPr>
          <p:spPr>
            <a:xfrm>
              <a:off x="248040" y="1789200"/>
              <a:ext cx="6993000" cy="714960"/>
            </a:xfrm>
            <a:prstGeom prst="roundRect">
              <a:avLst>
                <a:gd name="adj" fmla="val 16667"/>
              </a:avLst>
            </a:prstGeom>
            <a:solidFill>
              <a:srgbClr val="ff9900"/>
            </a:solidFill>
            <a:ln w="0">
              <a:noFill/>
            </a:ln>
            <a:effectLst>
              <a:outerShdw blurRad="39960" dir="5400000" dist="20160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dir="t" rig="threeP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0"/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1086" name="CustomShape 7"/>
            <p:cNvSpPr/>
            <p:nvPr/>
          </p:nvSpPr>
          <p:spPr>
            <a:xfrm>
              <a:off x="287280" y="1902600"/>
              <a:ext cx="6923160" cy="562320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87480" rIns="87480" tIns="87480" bIns="87480" anchor="ctr">
              <a:noAutofit/>
            </a:bodyPr>
            <a:p>
              <a:pPr>
                <a:lnSpc>
                  <a:spcPct val="90000"/>
                </a:lnSpc>
                <a:spcAft>
                  <a:spcPts val="629"/>
                </a:spcAft>
                <a:buNone/>
                <a:tabLst>
                  <a:tab algn="l" pos="0"/>
                </a:tabLst>
              </a:pPr>
              <a:r>
                <a:rPr b="1" lang="es-ES_tradnl" sz="1800" spc="-52" strike="noStrike">
                  <a:solidFill>
                    <a:srgbClr val="000000"/>
                  </a:solidFill>
                  <a:latin typeface="Gill Sans MT"/>
                  <a:ea typeface="DejaVu Sans"/>
                </a:rPr>
                <a:t>LÍNEA 2.</a:t>
              </a:r>
              <a:r>
                <a:rPr b="0" lang="es-ES_tradnl" sz="1800" spc="-52" strike="noStrike">
                  <a:solidFill>
                    <a:srgbClr val="000000"/>
                  </a:solidFill>
                  <a:latin typeface="Calibri Light"/>
                  <a:ea typeface="DejaVu Sans"/>
                </a:rPr>
                <a:t> PREVENCIÓN DEL VIH y OTRAS ITS</a:t>
              </a:r>
              <a:endParaRPr b="0" lang="es-ES" sz="1800" spc="-1" strike="noStrike">
                <a:latin typeface="Arial"/>
              </a:endParaRPr>
            </a:p>
          </p:txBody>
        </p:sp>
      </p:grpSp>
      <p:grpSp>
        <p:nvGrpSpPr>
          <p:cNvPr id="1087" name="Group 8"/>
          <p:cNvGrpSpPr/>
          <p:nvPr/>
        </p:nvGrpSpPr>
        <p:grpSpPr>
          <a:xfrm>
            <a:off x="248040" y="3050280"/>
            <a:ext cx="6993000" cy="622800"/>
            <a:chOff x="248040" y="3050280"/>
            <a:chExt cx="6993000" cy="622800"/>
          </a:xfrm>
        </p:grpSpPr>
        <p:sp>
          <p:nvSpPr>
            <p:cNvPr id="1088" name="CustomShape 9"/>
            <p:cNvSpPr/>
            <p:nvPr/>
          </p:nvSpPr>
          <p:spPr>
            <a:xfrm>
              <a:off x="248040" y="3050280"/>
              <a:ext cx="6993000" cy="622800"/>
            </a:xfrm>
            <a:prstGeom prst="roundRect">
              <a:avLst>
                <a:gd name="adj" fmla="val 16667"/>
              </a:avLst>
            </a:prstGeom>
            <a:solidFill>
              <a:srgbClr val="e14b4b"/>
            </a:solidFill>
            <a:ln w="0">
              <a:noFill/>
            </a:ln>
            <a:effectLst>
              <a:outerShdw blurRad="39960" dir="5400000" dist="20160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dir="t" rig="threeP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1089" name="CustomShape 10"/>
            <p:cNvSpPr/>
            <p:nvPr/>
          </p:nvSpPr>
          <p:spPr>
            <a:xfrm>
              <a:off x="295920" y="3080520"/>
              <a:ext cx="6557760" cy="561960"/>
            </a:xfrm>
            <a:prstGeom prst="rect">
              <a:avLst/>
            </a:prstGeom>
            <a:solidFill>
              <a:srgbClr val="e14b4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9000" rIns="99000" tIns="99000" bIns="99000" anchor="ctr">
              <a:noAutofit/>
            </a:bodyPr>
            <a:p>
              <a:pPr>
                <a:lnSpc>
                  <a:spcPct val="90000"/>
                </a:lnSpc>
                <a:spcAft>
                  <a:spcPts val="629"/>
                </a:spcAft>
                <a:buNone/>
                <a:tabLst>
                  <a:tab algn="l" pos="0"/>
                </a:tabLst>
              </a:pPr>
              <a:r>
                <a:rPr b="1" lang="es-ES_tradnl" sz="1800" spc="-52" strike="noStrike">
                  <a:solidFill>
                    <a:srgbClr val="000000"/>
                  </a:solidFill>
                  <a:latin typeface="Gill Sans MT"/>
                  <a:ea typeface="DejaVu Sans"/>
                </a:rPr>
                <a:t>LÍNEA 3.  </a:t>
              </a:r>
              <a:r>
                <a:rPr b="0" lang="es-ES_tradnl" sz="1800" spc="-52" strike="noStrike">
                  <a:solidFill>
                    <a:srgbClr val="000000"/>
                  </a:solidFill>
                  <a:latin typeface="Calibri Light"/>
                  <a:ea typeface="DejaVu Sans"/>
                </a:rPr>
                <a:t>DIAGNÓSTICO PRECOZ DE LA INFECCIÓN POR VIH Y OTRAS ITS</a:t>
              </a:r>
              <a:endParaRPr b="0" lang="es-ES" sz="1800" spc="-1" strike="noStrike">
                <a:latin typeface="Arial"/>
              </a:endParaRPr>
            </a:p>
          </p:txBody>
        </p:sp>
      </p:grpSp>
      <p:grpSp>
        <p:nvGrpSpPr>
          <p:cNvPr id="1090" name="Group 11"/>
          <p:cNvGrpSpPr/>
          <p:nvPr/>
        </p:nvGrpSpPr>
        <p:grpSpPr>
          <a:xfrm>
            <a:off x="259200" y="5251320"/>
            <a:ext cx="6982200" cy="1279440"/>
            <a:chOff x="259200" y="5251320"/>
            <a:chExt cx="6982200" cy="1279440"/>
          </a:xfrm>
        </p:grpSpPr>
        <p:sp>
          <p:nvSpPr>
            <p:cNvPr id="1091" name="CustomShape 12"/>
            <p:cNvSpPr/>
            <p:nvPr/>
          </p:nvSpPr>
          <p:spPr>
            <a:xfrm>
              <a:off x="259200" y="5251320"/>
              <a:ext cx="6982200" cy="1279440"/>
            </a:xfrm>
            <a:prstGeom prst="roundRect">
              <a:avLst>
                <a:gd name="adj" fmla="val 16667"/>
              </a:avLst>
            </a:prstGeom>
            <a:solidFill>
              <a:srgbClr val="449e8d"/>
            </a:solidFill>
            <a:ln w="0">
              <a:noFill/>
            </a:ln>
            <a:effectLst>
              <a:outerShdw blurRad="39960" dir="5400000" dist="20160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dir="t" rig="threeP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1092" name="CustomShape 13"/>
            <p:cNvSpPr/>
            <p:nvPr/>
          </p:nvSpPr>
          <p:spPr>
            <a:xfrm>
              <a:off x="292320" y="5397480"/>
              <a:ext cx="6733800" cy="1079280"/>
            </a:xfrm>
            <a:prstGeom prst="rect">
              <a:avLst/>
            </a:prstGeom>
            <a:solidFill>
              <a:srgbClr val="449e8d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9000" rIns="99000" tIns="99000" bIns="99000" anchor="ctr">
              <a:noAutofit/>
            </a:bodyPr>
            <a:p>
              <a:pPr>
                <a:lnSpc>
                  <a:spcPct val="90000"/>
                </a:lnSpc>
                <a:spcAft>
                  <a:spcPts val="629"/>
                </a:spcAft>
                <a:buNone/>
                <a:tabLst>
                  <a:tab algn="l" pos="0"/>
                </a:tabLst>
              </a:pPr>
              <a:r>
                <a:rPr b="1" lang="es-ES_tradnl" sz="1800" spc="-52" strike="noStrike">
                  <a:solidFill>
                    <a:srgbClr val="000000"/>
                  </a:solidFill>
                  <a:latin typeface="Gill Sans MT"/>
                  <a:ea typeface="DejaVu Sans"/>
                </a:rPr>
                <a:t>LÍNEA 5. </a:t>
              </a:r>
              <a:r>
                <a:rPr b="0" lang="es-ES" sz="1800" spc="-52" strike="noStrike">
                  <a:solidFill>
                    <a:srgbClr val="000000"/>
                  </a:solidFill>
                  <a:latin typeface="Calibri Light"/>
                  <a:ea typeface="DejaVu Sans"/>
                </a:rPr>
                <a:t>MODELO ORGANIZATIVO DE LA ATENCIÓN SANITARIA Y EL SEGUIMIENTO DE LAS PERSONAS CON INFECCIÓN POR VIH E ITS </a:t>
              </a:r>
              <a:endParaRPr b="0" lang="es-ES" sz="1800" spc="-1" strike="noStrike">
                <a:latin typeface="Arial"/>
              </a:endParaRPr>
            </a:p>
          </p:txBody>
        </p:sp>
      </p:grpSp>
      <p:grpSp>
        <p:nvGrpSpPr>
          <p:cNvPr id="1093" name="Group 14"/>
          <p:cNvGrpSpPr/>
          <p:nvPr/>
        </p:nvGrpSpPr>
        <p:grpSpPr>
          <a:xfrm>
            <a:off x="7412400" y="779760"/>
            <a:ext cx="622800" cy="5967360"/>
            <a:chOff x="7412400" y="779760"/>
            <a:chExt cx="622800" cy="5967360"/>
          </a:xfrm>
        </p:grpSpPr>
        <p:sp>
          <p:nvSpPr>
            <p:cNvPr id="1094" name="CustomShape 15"/>
            <p:cNvSpPr/>
            <p:nvPr/>
          </p:nvSpPr>
          <p:spPr>
            <a:xfrm rot="16200000">
              <a:off x="4740120" y="3452040"/>
              <a:ext cx="5967360" cy="622800"/>
            </a:xfrm>
            <a:prstGeom prst="roundRect">
              <a:avLst>
                <a:gd name="adj" fmla="val 16667"/>
              </a:avLst>
            </a:prstGeom>
            <a:solidFill>
              <a:srgbClr val="6cda6c"/>
            </a:solidFill>
            <a:ln w="0">
              <a:noFill/>
            </a:ln>
            <a:effectLst>
              <a:outerShdw blurRad="39960" dir="5400000" dist="20160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dir="t" rig="threeP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1095" name="CustomShape 16"/>
            <p:cNvSpPr/>
            <p:nvPr/>
          </p:nvSpPr>
          <p:spPr>
            <a:xfrm rot="16200000">
              <a:off x="4815360" y="3537360"/>
              <a:ext cx="5817240" cy="561960"/>
            </a:xfrm>
            <a:prstGeom prst="rect">
              <a:avLst/>
            </a:prstGeom>
            <a:solidFill>
              <a:srgbClr val="6cda6c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9000" rIns="99000" tIns="99000" bIns="99000" anchor="ctr">
              <a:noAutofit/>
            </a:bodyPr>
            <a:p>
              <a:pPr algn="ctr">
                <a:lnSpc>
                  <a:spcPct val="90000"/>
                </a:lnSpc>
                <a:spcAft>
                  <a:spcPts val="629"/>
                </a:spcAft>
                <a:buNone/>
                <a:tabLst>
                  <a:tab algn="l" pos="0"/>
                </a:tabLst>
              </a:pPr>
              <a:r>
                <a:rPr b="1" lang="es-ES_tradnl" sz="1800" spc="-151" strike="noStrike">
                  <a:solidFill>
                    <a:srgbClr val="000000"/>
                  </a:solidFill>
                  <a:latin typeface="Gill Sans MT"/>
                  <a:ea typeface="DejaVu Sans"/>
                </a:rPr>
                <a:t>LÍNEA 6 </a:t>
              </a:r>
              <a:r>
                <a:rPr b="0" lang="es-ES_tradnl" sz="1800" spc="-151" strike="noStrike">
                  <a:solidFill>
                    <a:srgbClr val="000000"/>
                  </a:solidFill>
                  <a:latin typeface="Calibri Light"/>
                  <a:ea typeface="DejaVu Sans"/>
                </a:rPr>
                <a:t>INVESTIGACIÓN Y FORMACIÓN </a:t>
              </a:r>
              <a:endParaRPr b="0" lang="es-ES" sz="1800" spc="-1" strike="noStrike">
                <a:latin typeface="Arial"/>
              </a:endParaRPr>
            </a:p>
          </p:txBody>
        </p:sp>
      </p:grpSp>
      <p:sp>
        <p:nvSpPr>
          <p:cNvPr id="1096" name="CustomShape 17"/>
          <p:cNvSpPr/>
          <p:nvPr/>
        </p:nvSpPr>
        <p:spPr>
          <a:xfrm>
            <a:off x="8874000" y="1616040"/>
            <a:ext cx="704520" cy="28584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97" name="CustomShape 18"/>
          <p:cNvSpPr/>
          <p:nvPr/>
        </p:nvSpPr>
        <p:spPr>
          <a:xfrm>
            <a:off x="8859240" y="3542400"/>
            <a:ext cx="704520" cy="28584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98" name="CustomShape 19"/>
          <p:cNvSpPr/>
          <p:nvPr/>
        </p:nvSpPr>
        <p:spPr>
          <a:xfrm>
            <a:off x="8859240" y="5756400"/>
            <a:ext cx="704520" cy="28584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99" name="CustomShape 20"/>
          <p:cNvSpPr/>
          <p:nvPr/>
        </p:nvSpPr>
        <p:spPr>
          <a:xfrm>
            <a:off x="9693000" y="779040"/>
            <a:ext cx="2232720" cy="1816200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-ES" sz="1600" spc="-151" strike="noStrike">
                <a:solidFill>
                  <a:srgbClr val="000000"/>
                </a:solidFill>
                <a:latin typeface="Calibri Light"/>
                <a:ea typeface="DejaVu Sans"/>
              </a:rPr>
              <a:t>Grupo Experto 1</a:t>
            </a:r>
            <a:endParaRPr b="0" lang="es-ES" sz="16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endParaRPr b="0" lang="es-ES" sz="16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s-ES" sz="1400" spc="-100" strike="noStrike">
                <a:solidFill>
                  <a:srgbClr val="000000"/>
                </a:solidFill>
                <a:latin typeface="Gill Sans MT"/>
                <a:ea typeface="DejaVu Sans"/>
              </a:rPr>
              <a:t>PROMOCIÓN</a:t>
            </a:r>
            <a:endParaRPr b="0" lang="es-ES" sz="1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s-ES" sz="1400" spc="-100" strike="noStrike">
                <a:solidFill>
                  <a:srgbClr val="000000"/>
                </a:solidFill>
                <a:latin typeface="Gill Sans MT"/>
                <a:ea typeface="DejaVu Sans"/>
              </a:rPr>
              <a:t>PREVENCIÓN</a:t>
            </a:r>
            <a:endParaRPr b="0" lang="es-ES" sz="1400" spc="-1" strike="noStrike">
              <a:latin typeface="Arial"/>
            </a:endParaRPr>
          </a:p>
        </p:txBody>
      </p:sp>
      <p:grpSp>
        <p:nvGrpSpPr>
          <p:cNvPr id="1100" name="Group 21"/>
          <p:cNvGrpSpPr/>
          <p:nvPr/>
        </p:nvGrpSpPr>
        <p:grpSpPr>
          <a:xfrm>
            <a:off x="8106840" y="779760"/>
            <a:ext cx="622800" cy="5967360"/>
            <a:chOff x="8106840" y="779760"/>
            <a:chExt cx="622800" cy="5967360"/>
          </a:xfrm>
        </p:grpSpPr>
        <p:sp>
          <p:nvSpPr>
            <p:cNvPr id="1101" name="CustomShape 22"/>
            <p:cNvSpPr/>
            <p:nvPr/>
          </p:nvSpPr>
          <p:spPr>
            <a:xfrm rot="16200000">
              <a:off x="5434560" y="3452040"/>
              <a:ext cx="5967360" cy="622800"/>
            </a:xfrm>
            <a:prstGeom prst="roundRect">
              <a:avLst>
                <a:gd name="adj" fmla="val 16667"/>
              </a:avLst>
            </a:prstGeom>
            <a:solidFill>
              <a:srgbClr val="ba8cdc"/>
            </a:solidFill>
            <a:ln w="0">
              <a:noFill/>
            </a:ln>
            <a:effectLst>
              <a:outerShdw blurRad="39960" dir="5400000" dist="20160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dir="t" rig="threeP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1102" name="CustomShape 23"/>
            <p:cNvSpPr/>
            <p:nvPr/>
          </p:nvSpPr>
          <p:spPr>
            <a:xfrm rot="16200000">
              <a:off x="5508360" y="3546000"/>
              <a:ext cx="5794560" cy="561960"/>
            </a:xfrm>
            <a:prstGeom prst="rect">
              <a:avLst/>
            </a:prstGeom>
            <a:solidFill>
              <a:srgbClr val="ba8cdc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9000" rIns="99000" tIns="99000" bIns="99000" anchor="ctr">
              <a:noAutofit/>
            </a:bodyPr>
            <a:p>
              <a:pPr algn="ctr">
                <a:lnSpc>
                  <a:spcPct val="90000"/>
                </a:lnSpc>
                <a:spcAft>
                  <a:spcPts val="629"/>
                </a:spcAft>
                <a:buNone/>
                <a:tabLst>
                  <a:tab algn="l" pos="0"/>
                </a:tabLst>
              </a:pPr>
              <a:r>
                <a:rPr b="1" lang="es-ES_tradnl" sz="1800" spc="-151" strike="noStrike">
                  <a:solidFill>
                    <a:srgbClr val="000000"/>
                  </a:solidFill>
                  <a:latin typeface="Gill Sans MT"/>
                  <a:ea typeface="DejaVu Sans"/>
                </a:rPr>
                <a:t>LÍNEA 7.</a:t>
              </a:r>
              <a:r>
                <a:rPr b="0" lang="es-ES_tradnl" sz="1800" spc="-151" strike="noStrike">
                  <a:solidFill>
                    <a:srgbClr val="000000"/>
                  </a:solidFill>
                  <a:latin typeface="Calibri Light"/>
                  <a:ea typeface="DejaVu Sans"/>
                </a:rPr>
                <a:t> RESPONSABILIDAD COMPARTIDA Y ALIANZAS  ESTRATÉGICAS</a:t>
              </a:r>
              <a:endParaRPr b="0" lang="es-ES" sz="1800" spc="-1" strike="noStrike">
                <a:latin typeface="Arial"/>
              </a:endParaRPr>
            </a:p>
          </p:txBody>
        </p:sp>
      </p:grpSp>
      <p:sp>
        <p:nvSpPr>
          <p:cNvPr id="1103" name="Line 24"/>
          <p:cNvSpPr/>
          <p:nvPr/>
        </p:nvSpPr>
        <p:spPr>
          <a:xfrm>
            <a:off x="0" y="620280"/>
            <a:ext cx="12191760" cy="55080"/>
          </a:xfrm>
          <a:prstGeom prst="line">
            <a:avLst/>
          </a:prstGeom>
          <a:ln w="57150">
            <a:solidFill>
              <a:srgbClr val="650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1104" name="Group 25"/>
          <p:cNvGrpSpPr/>
          <p:nvPr/>
        </p:nvGrpSpPr>
        <p:grpSpPr>
          <a:xfrm>
            <a:off x="248040" y="3755520"/>
            <a:ext cx="6993000" cy="622800"/>
            <a:chOff x="248040" y="3755520"/>
            <a:chExt cx="6993000" cy="622800"/>
          </a:xfrm>
        </p:grpSpPr>
        <p:sp>
          <p:nvSpPr>
            <p:cNvPr id="1105" name="CustomShape 26"/>
            <p:cNvSpPr/>
            <p:nvPr/>
          </p:nvSpPr>
          <p:spPr>
            <a:xfrm>
              <a:off x="248040" y="3755520"/>
              <a:ext cx="6993000" cy="622800"/>
            </a:xfrm>
            <a:prstGeom prst="roundRect">
              <a:avLst>
                <a:gd name="adj" fmla="val 16667"/>
              </a:avLst>
            </a:prstGeom>
            <a:solidFill>
              <a:srgbClr val="db2525"/>
            </a:solidFill>
            <a:ln w="0">
              <a:noFill/>
            </a:ln>
            <a:effectLst>
              <a:outerShdw blurRad="39960" dir="5400000" dist="20160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dir="t" rig="threeP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1106" name="CustomShape 27"/>
            <p:cNvSpPr/>
            <p:nvPr/>
          </p:nvSpPr>
          <p:spPr>
            <a:xfrm>
              <a:off x="271800" y="3786120"/>
              <a:ext cx="6581520" cy="561960"/>
            </a:xfrm>
            <a:prstGeom prst="rect">
              <a:avLst/>
            </a:prstGeom>
            <a:solidFill>
              <a:srgbClr val="db2525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9000" rIns="99000" tIns="99000" bIns="99000" anchor="ctr">
              <a:noAutofit/>
            </a:bodyPr>
            <a:p>
              <a:pPr>
                <a:lnSpc>
                  <a:spcPct val="90000"/>
                </a:lnSpc>
                <a:spcAft>
                  <a:spcPts val="629"/>
                </a:spcAft>
                <a:buNone/>
                <a:tabLst>
                  <a:tab algn="l" pos="0"/>
                </a:tabLst>
              </a:pPr>
              <a:r>
                <a:rPr b="1" lang="es-ES_tradnl" sz="1800" spc="-52" strike="noStrike">
                  <a:solidFill>
                    <a:srgbClr val="000000"/>
                  </a:solidFill>
                  <a:latin typeface="Gill Sans MT"/>
                  <a:ea typeface="DejaVu Sans"/>
                </a:rPr>
                <a:t>LÍNEA 4.  </a:t>
              </a:r>
              <a:r>
                <a:rPr b="0" lang="es-ES_tradnl" sz="1800" spc="-52" strike="noStrike">
                  <a:solidFill>
                    <a:srgbClr val="000000"/>
                  </a:solidFill>
                  <a:latin typeface="Calibri Light"/>
                  <a:ea typeface="DejaVu Sans"/>
                </a:rPr>
                <a:t>VIGILANCIA EPIDEMIOLÓGICA DEL VIH Y OTRAS ITS</a:t>
              </a:r>
              <a:endParaRPr b="0" lang="es-ES" sz="1800" spc="-1" strike="noStrike">
                <a:latin typeface="Arial"/>
              </a:endParaRPr>
            </a:p>
          </p:txBody>
        </p:sp>
      </p:grpSp>
      <p:sp>
        <p:nvSpPr>
          <p:cNvPr id="1107" name="CustomShape 28"/>
          <p:cNvSpPr/>
          <p:nvPr/>
        </p:nvSpPr>
        <p:spPr>
          <a:xfrm>
            <a:off x="9693000" y="2843280"/>
            <a:ext cx="2232720" cy="1816200"/>
          </a:xfrm>
          <a:prstGeom prst="ellipse">
            <a:avLst/>
          </a:prstGeom>
          <a:solidFill>
            <a:srgbClr val="db25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-ES" sz="1600" spc="-151" strike="noStrike">
                <a:solidFill>
                  <a:srgbClr val="000000"/>
                </a:solidFill>
                <a:latin typeface="Calibri Light"/>
                <a:ea typeface="DejaVu Sans"/>
              </a:rPr>
              <a:t>Grupo Experto 2</a:t>
            </a:r>
            <a:endParaRPr b="0" lang="es-ES" sz="16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endParaRPr b="0" lang="es-ES" sz="16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s-ES" sz="1400" spc="-100" strike="noStrike">
                <a:solidFill>
                  <a:srgbClr val="000000"/>
                </a:solidFill>
                <a:latin typeface="Gill Sans MT"/>
                <a:ea typeface="DejaVu Sans"/>
              </a:rPr>
              <a:t>DIAGNÓSTICO VIGILANCIA</a:t>
            </a:r>
            <a:endParaRPr b="0" lang="es-ES" sz="1400" spc="-1" strike="noStrike">
              <a:latin typeface="Arial"/>
            </a:endParaRPr>
          </a:p>
        </p:txBody>
      </p:sp>
      <p:sp>
        <p:nvSpPr>
          <p:cNvPr id="1108" name="CustomShape 29"/>
          <p:cNvSpPr/>
          <p:nvPr/>
        </p:nvSpPr>
        <p:spPr>
          <a:xfrm>
            <a:off x="9693000" y="4907520"/>
            <a:ext cx="2232720" cy="1816200"/>
          </a:xfrm>
          <a:prstGeom prst="ellipse">
            <a:avLst/>
          </a:prstGeom>
          <a:solidFill>
            <a:srgbClr val="449e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-ES" sz="1600" spc="-151" strike="noStrike">
                <a:solidFill>
                  <a:srgbClr val="000000"/>
                </a:solidFill>
                <a:latin typeface="Calibri Light"/>
                <a:ea typeface="DejaVu Sans"/>
              </a:rPr>
              <a:t>Grupo Experto 3</a:t>
            </a:r>
            <a:endParaRPr b="0" lang="es-ES" sz="16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endParaRPr b="0" lang="es-ES" sz="16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s-ES" sz="1400" spc="-100" strike="noStrike">
                <a:solidFill>
                  <a:srgbClr val="000000"/>
                </a:solidFill>
                <a:latin typeface="Gill Sans MT"/>
                <a:ea typeface="DejaVu Sans"/>
              </a:rPr>
              <a:t>MODELO  </a:t>
            </a:r>
            <a:endParaRPr b="0" lang="es-ES" sz="1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s-ES" sz="1400" spc="-100" strike="noStrike">
                <a:solidFill>
                  <a:srgbClr val="000000"/>
                </a:solidFill>
                <a:latin typeface="Gill Sans MT"/>
                <a:ea typeface="DejaVu Sans"/>
              </a:rPr>
              <a:t>AT.  SANITARIA</a:t>
            </a:r>
            <a:endParaRPr b="0" lang="es-ES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CustomShape 1"/>
          <p:cNvSpPr/>
          <p:nvPr/>
        </p:nvSpPr>
        <p:spPr>
          <a:xfrm>
            <a:off x="2880" y="0"/>
            <a:ext cx="12188160" cy="6857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10" name="CustomShape 2"/>
          <p:cNvSpPr/>
          <p:nvPr/>
        </p:nvSpPr>
        <p:spPr>
          <a:xfrm>
            <a:off x="707400" y="847440"/>
            <a:ext cx="4619160" cy="46191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11" name="TextShape 3"/>
          <p:cNvSpPr/>
          <p:nvPr/>
        </p:nvSpPr>
        <p:spPr>
          <a:xfrm>
            <a:off x="1389240" y="1233360"/>
            <a:ext cx="3239640" cy="4064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90000"/>
              </a:lnSpc>
              <a:buNone/>
            </a:pPr>
            <a:r>
              <a:rPr b="1" lang="es-ES_tradnl" sz="2100" spc="-1" strike="noStrike">
                <a:solidFill>
                  <a:srgbClr val="ffffff"/>
                </a:solidFill>
                <a:latin typeface="Century Gothic"/>
                <a:ea typeface="Microsoft Yi Baiti"/>
              </a:rPr>
              <a:t>Objetivo 1.1.</a:t>
            </a:r>
            <a:br>
              <a:rPr sz="1800"/>
            </a:br>
            <a:br>
              <a:rPr sz="1800"/>
            </a:br>
            <a:r>
              <a:rPr b="0" lang="es-ES_tradnl" sz="2100" spc="-1" strike="noStrike">
                <a:solidFill>
                  <a:srgbClr val="ffffff"/>
                </a:solidFill>
                <a:latin typeface="Century Gothic"/>
                <a:ea typeface="Microsoft Yi Baiti"/>
              </a:rPr>
              <a:t> </a:t>
            </a:r>
            <a:r>
              <a:rPr b="1" lang="es-ES_tradnl" sz="2100" spc="-1" strike="noStrike">
                <a:solidFill>
                  <a:srgbClr val="ffffff"/>
                </a:solidFill>
                <a:latin typeface="Century Gothic"/>
                <a:ea typeface="Microsoft Yi Baiti"/>
              </a:rPr>
              <a:t>AUMENTAR la sensibilización en materia de salud sexual y prevención de VIH e ITS desde un enfoque de respeto, no discriminación y basado en los derechos sexuales.</a:t>
            </a:r>
            <a:br>
              <a:rPr sz="1800"/>
            </a:br>
            <a:br>
              <a:rPr sz="2100"/>
            </a:br>
            <a:endParaRPr b="0" lang="es-ES" sz="2100" spc="-1" strike="noStrike">
              <a:latin typeface="Arial"/>
            </a:endParaRPr>
          </a:p>
        </p:txBody>
      </p:sp>
      <p:sp>
        <p:nvSpPr>
          <p:cNvPr id="1112" name="CustomShape 4"/>
          <p:cNvSpPr/>
          <p:nvPr/>
        </p:nvSpPr>
        <p:spPr>
          <a:xfrm flipH="1">
            <a:off x="529920" y="0"/>
            <a:ext cx="1154520" cy="590400"/>
          </a:xfrm>
          <a:custGeom>
            <a:avLst/>
            <a:gdLst/>
            <a:ahLst/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13" name="CustomShape 5"/>
          <p:cNvSpPr/>
          <p:nvPr/>
        </p:nvSpPr>
        <p:spPr>
          <a:xfrm flipH="1">
            <a:off x="3960720" y="0"/>
            <a:ext cx="1736640" cy="958680"/>
          </a:xfrm>
          <a:custGeom>
            <a:avLst/>
            <a:gdLst/>
            <a:ahLst/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14" name="CustomShape 6"/>
          <p:cNvSpPr/>
          <p:nvPr/>
        </p:nvSpPr>
        <p:spPr>
          <a:xfrm flipH="1">
            <a:off x="-720" y="2936880"/>
            <a:ext cx="159120" cy="552240"/>
          </a:xfrm>
          <a:custGeom>
            <a:avLst/>
            <a:gdLst/>
            <a:ahLst/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15" name="TextShape 7"/>
          <p:cNvSpPr/>
          <p:nvPr/>
        </p:nvSpPr>
        <p:spPr>
          <a:xfrm>
            <a:off x="6095880" y="820800"/>
            <a:ext cx="4817520" cy="4888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marL="228600" indent="-22824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1" lang="es-ES" sz="2200" spc="-1" strike="noStrike">
                <a:solidFill>
                  <a:srgbClr val="000000"/>
                </a:solidFill>
                <a:latin typeface="Century Gothic"/>
                <a:ea typeface="Microsoft Yi Baiti"/>
              </a:rPr>
              <a:t>Acción 1.1.1.</a:t>
            </a:r>
            <a:r>
              <a:rPr b="0" lang="es-ES" sz="2200" spc="-1" strike="noStrike">
                <a:solidFill>
                  <a:srgbClr val="000000"/>
                </a:solidFill>
                <a:latin typeface="Century Gothic"/>
                <a:ea typeface="Microsoft Yi Baiti"/>
              </a:rPr>
              <a:t> Realización y difusión de </a:t>
            </a:r>
            <a:r>
              <a:rPr b="1" lang="es-ES" sz="2200" spc="-1" strike="noStrike">
                <a:solidFill>
                  <a:srgbClr val="c0504d"/>
                </a:solidFill>
                <a:latin typeface="Century Gothic"/>
                <a:ea typeface="Microsoft Yi Baiti"/>
              </a:rPr>
              <a:t>campañas sobre salud sexual </a:t>
            </a:r>
            <a:r>
              <a:rPr b="0" lang="es-ES" sz="2200" spc="-1" strike="noStrike">
                <a:solidFill>
                  <a:srgbClr val="000000"/>
                </a:solidFill>
                <a:latin typeface="Century Gothic"/>
                <a:ea typeface="Microsoft Yi Baiti"/>
              </a:rPr>
              <a:t>(sobre el cuidado del lenguaje para reducir estigma y discriminación, sobre la identidad de género y la orientación sexual) a través de material informativo</a:t>
            </a:r>
            <a:r>
              <a:rPr b="1" lang="es-ES" sz="2200" spc="-1" strike="noStrike">
                <a:solidFill>
                  <a:srgbClr val="c0504d"/>
                </a:solidFill>
                <a:latin typeface="Century Gothic"/>
                <a:ea typeface="Microsoft Yi Baiti"/>
              </a:rPr>
              <a:t>, redes sociales y nuevas tecnologías</a:t>
            </a:r>
            <a:r>
              <a:rPr b="0" lang="es-ES" sz="2200" spc="-1" strike="noStrike">
                <a:solidFill>
                  <a:srgbClr val="000000"/>
                </a:solidFill>
                <a:latin typeface="Century Gothic"/>
                <a:ea typeface="Microsoft Yi Baiti"/>
              </a:rPr>
              <a:t>.</a:t>
            </a:r>
            <a:r>
              <a:rPr b="0" lang="es-ES" sz="2200" spc="-1" strike="noStrike">
                <a:solidFill>
                  <a:srgbClr val="000000"/>
                </a:solidFill>
                <a:latin typeface="Calibri"/>
                <a:ea typeface="Microsoft Yi Baiti"/>
              </a:rPr>
              <a:t> </a:t>
            </a:r>
            <a:endParaRPr b="0" lang="es-ES" sz="2200" spc="-1" strike="noStrike">
              <a:latin typeface="Arial"/>
            </a:endParaRPr>
          </a:p>
          <a:p>
            <a:pPr algn="just">
              <a:lnSpc>
                <a:spcPct val="90000"/>
              </a:lnSpc>
              <a:spcBef>
                <a:spcPts val="1001"/>
              </a:spcBef>
              <a:buNone/>
            </a:pPr>
            <a:endParaRPr b="0" lang="es-ES" sz="2200" spc="-1" strike="noStrike">
              <a:latin typeface="Arial"/>
            </a:endParaRPr>
          </a:p>
          <a:p>
            <a:pPr marL="228600" indent="-22824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1" lang="es-ES" sz="2200" spc="-1" strike="noStrike">
                <a:solidFill>
                  <a:srgbClr val="000000"/>
                </a:solidFill>
                <a:latin typeface="Century Gothic"/>
                <a:ea typeface="Microsoft Yi Baiti"/>
              </a:rPr>
              <a:t>Acción 1.1.2.</a:t>
            </a:r>
            <a:r>
              <a:rPr b="0" lang="es-ES" sz="2200" spc="-1" strike="noStrike">
                <a:solidFill>
                  <a:srgbClr val="000000"/>
                </a:solidFill>
                <a:latin typeface="Century Gothic"/>
                <a:ea typeface="Microsoft Yi Baiti"/>
              </a:rPr>
              <a:t> Realización de una </a:t>
            </a:r>
            <a:r>
              <a:rPr b="1" lang="es-ES" sz="2200" spc="-1" strike="noStrike">
                <a:solidFill>
                  <a:srgbClr val="c0504d"/>
                </a:solidFill>
                <a:latin typeface="Century Gothic"/>
                <a:ea typeface="Microsoft Yi Baiti"/>
              </a:rPr>
              <a:t>campaña divulgativa sobre Indetectable=Intransmisible </a:t>
            </a:r>
            <a:r>
              <a:rPr b="0" lang="es-ES" sz="2200" spc="-1" strike="noStrike">
                <a:solidFill>
                  <a:srgbClr val="000000"/>
                </a:solidFill>
                <a:latin typeface="Century Gothic"/>
                <a:ea typeface="Microsoft Yi Baiti"/>
              </a:rPr>
              <a:t>y modos de transmisión del VIH.</a:t>
            </a:r>
            <a:r>
              <a:rPr b="0" lang="es-ES" sz="2200" spc="-1" strike="noStrike">
                <a:solidFill>
                  <a:srgbClr val="000000"/>
                </a:solidFill>
                <a:latin typeface="Calibri"/>
                <a:ea typeface="Microsoft Yi Baiti"/>
              </a:rPr>
              <a:t> </a:t>
            </a:r>
            <a:endParaRPr b="0" lang="es-ES" sz="22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</a:pPr>
            <a:endParaRPr b="0" lang="es-ES" sz="2200" spc="-1" strike="noStrike">
              <a:latin typeface="Arial"/>
            </a:endParaRPr>
          </a:p>
        </p:txBody>
      </p:sp>
      <p:sp>
        <p:nvSpPr>
          <p:cNvPr id="1116" name="CustomShape 8"/>
          <p:cNvSpPr/>
          <p:nvPr/>
        </p:nvSpPr>
        <p:spPr>
          <a:xfrm flipH="1">
            <a:off x="-720" y="5835600"/>
            <a:ext cx="1547640" cy="1021680"/>
          </a:xfrm>
          <a:custGeom>
            <a:avLst/>
            <a:gdLst/>
            <a:ahLst/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17" name="CustomShape 9"/>
          <p:cNvSpPr/>
          <p:nvPr/>
        </p:nvSpPr>
        <p:spPr>
          <a:xfrm flipH="1">
            <a:off x="3404160" y="5717880"/>
            <a:ext cx="1770840" cy="1139400"/>
          </a:xfrm>
          <a:custGeom>
            <a:avLst/>
            <a:gdLst/>
            <a:ahLst/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18" name="CustomShape 10"/>
          <p:cNvSpPr/>
          <p:nvPr/>
        </p:nvSpPr>
        <p:spPr>
          <a:xfrm flipH="1">
            <a:off x="4132080" y="6258600"/>
            <a:ext cx="1565280" cy="598680"/>
          </a:xfrm>
          <a:custGeom>
            <a:avLst/>
            <a:gdLst/>
            <a:ahLst/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CustomShape 1"/>
          <p:cNvSpPr/>
          <p:nvPr/>
        </p:nvSpPr>
        <p:spPr>
          <a:xfrm>
            <a:off x="2880" y="0"/>
            <a:ext cx="12188160" cy="6857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20" name="CustomShape 2"/>
          <p:cNvSpPr/>
          <p:nvPr/>
        </p:nvSpPr>
        <p:spPr>
          <a:xfrm>
            <a:off x="0" y="0"/>
            <a:ext cx="4166640" cy="6857280"/>
          </a:xfrm>
          <a:custGeom>
            <a:avLst/>
            <a:gdLst/>
            <a:ahLst/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21" name="TextShape 3"/>
          <p:cNvSpPr/>
          <p:nvPr/>
        </p:nvSpPr>
        <p:spPr>
          <a:xfrm>
            <a:off x="101160" y="1024920"/>
            <a:ext cx="3199680" cy="44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90000"/>
              </a:lnSpc>
              <a:buNone/>
            </a:pPr>
            <a:r>
              <a:rPr b="1" lang="es-ES" sz="2400" spc="-1" strike="noStrike">
                <a:solidFill>
                  <a:srgbClr val="ffffff"/>
                </a:solidFill>
                <a:latin typeface="Century Gothic"/>
                <a:ea typeface="Microsoft Yi Baiti"/>
              </a:rPr>
              <a:t>Objetivo 1.2.</a:t>
            </a:r>
            <a:br>
              <a:rPr sz="1800"/>
            </a:br>
            <a:br>
              <a:rPr sz="1800"/>
            </a:br>
            <a:r>
              <a:rPr b="1" lang="es-ES" sz="2400" spc="-1" strike="noStrike">
                <a:solidFill>
                  <a:srgbClr val="ffffff"/>
                </a:solidFill>
                <a:latin typeface="Century Gothic"/>
                <a:ea typeface="Microsoft Yi Baiti"/>
              </a:rPr>
              <a:t>PROMOVER conductas saludables y de reducción del riesgo en la población general y en grupos especialmente vulnerables.</a:t>
            </a:r>
            <a:br>
              <a:rPr sz="2400"/>
            </a:br>
            <a:endParaRPr b="0" lang="es-ES" sz="2400" spc="-1" strike="noStrike">
              <a:latin typeface="Arial"/>
            </a:endParaRPr>
          </a:p>
        </p:txBody>
      </p:sp>
      <p:sp>
        <p:nvSpPr>
          <p:cNvPr id="1122" name="CustomShape 4"/>
          <p:cNvSpPr/>
          <p:nvPr/>
        </p:nvSpPr>
        <p:spPr>
          <a:xfrm flipV="1">
            <a:off x="7550280" y="2454120"/>
            <a:ext cx="4082760" cy="4082760"/>
          </a:xfrm>
          <a:prstGeom prst="arc">
            <a:avLst>
              <a:gd name="adj1" fmla="val 16200000"/>
              <a:gd name="adj2" fmla="val 0"/>
            </a:avLst>
          </a:prstGeom>
          <a:noFill/>
          <a:ln cap="rnd" w="1270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23" name="TextShape 5"/>
          <p:cNvSpPr/>
          <p:nvPr/>
        </p:nvSpPr>
        <p:spPr>
          <a:xfrm>
            <a:off x="4880880" y="462600"/>
            <a:ext cx="5335200" cy="5585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marL="228600" indent="-22824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1" lang="es-ES" sz="2800" spc="-1" strike="noStrike">
                <a:solidFill>
                  <a:srgbClr val="000000"/>
                </a:solidFill>
                <a:latin typeface="Century Gothic"/>
                <a:ea typeface="Microsoft Yi Baiti"/>
              </a:rPr>
              <a:t>Acción 1.2.1.</a:t>
            </a:r>
            <a:r>
              <a:rPr b="0" lang="es-ES" sz="2800" spc="-1" strike="noStrike">
                <a:solidFill>
                  <a:srgbClr val="000000"/>
                </a:solidFill>
                <a:latin typeface="Century Gothic"/>
                <a:ea typeface="Microsoft Yi Baiti"/>
              </a:rPr>
              <a:t> Realización de </a:t>
            </a:r>
            <a:r>
              <a:rPr b="1" lang="es-ES" sz="2800" spc="-1" strike="noStrike">
                <a:solidFill>
                  <a:srgbClr val="c0504d"/>
                </a:solidFill>
                <a:latin typeface="Century Gothic"/>
                <a:ea typeface="Microsoft Yi Baiti"/>
              </a:rPr>
              <a:t>material informativo sobre conductas saludables</a:t>
            </a:r>
            <a:r>
              <a:rPr b="0" lang="es-ES" sz="2800" spc="-1" strike="noStrike">
                <a:solidFill>
                  <a:srgbClr val="000000"/>
                </a:solidFill>
                <a:latin typeface="Century Gothic"/>
                <a:ea typeface="Microsoft Yi Baiti"/>
              </a:rPr>
              <a:t> en relación a la sexualidad.</a:t>
            </a:r>
            <a:r>
              <a:rPr b="0" lang="es-ES" sz="2800" spc="-1" strike="noStrike">
                <a:solidFill>
                  <a:srgbClr val="000000"/>
                </a:solidFill>
                <a:latin typeface="Calibri"/>
                <a:ea typeface="Microsoft Yi Baiti"/>
              </a:rPr>
              <a:t>  </a:t>
            </a:r>
            <a:endParaRPr b="0" lang="es-ES" sz="2800" spc="-1" strike="noStrike">
              <a:latin typeface="Arial"/>
            </a:endParaRPr>
          </a:p>
          <a:p>
            <a:pPr algn="just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s-ES" sz="2800" spc="-1" strike="noStrike">
              <a:latin typeface="Arial"/>
            </a:endParaRPr>
          </a:p>
          <a:p>
            <a:pPr algn="just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s-ES" sz="2800" spc="-1" strike="noStrike">
              <a:latin typeface="Arial"/>
            </a:endParaRPr>
          </a:p>
          <a:p>
            <a:pPr marL="228600" indent="-22824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1" lang="es-ES" sz="2800" spc="-1" strike="noStrike">
                <a:solidFill>
                  <a:srgbClr val="000000"/>
                </a:solidFill>
                <a:latin typeface="Century Gothic"/>
                <a:ea typeface="Microsoft Yi Baiti"/>
              </a:rPr>
              <a:t>Acción 1.2.2.</a:t>
            </a:r>
            <a:r>
              <a:rPr b="0" lang="es-ES" sz="2800" spc="-1" strike="noStrike">
                <a:solidFill>
                  <a:srgbClr val="000000"/>
                </a:solidFill>
                <a:latin typeface="Century Gothic"/>
                <a:ea typeface="Microsoft Yi Baiti"/>
              </a:rPr>
              <a:t> Realización de </a:t>
            </a:r>
            <a:r>
              <a:rPr b="1" lang="es-ES" sz="2800" spc="-1" strike="noStrike">
                <a:solidFill>
                  <a:srgbClr val="c0504d"/>
                </a:solidFill>
                <a:latin typeface="Century Gothic"/>
                <a:ea typeface="Microsoft Yi Baiti"/>
              </a:rPr>
              <a:t>material informativo sobre estrategias de reducción de riesgo y daño dirigidas a personas usuarias con consumo problemático de chemsex</a:t>
            </a:r>
            <a:r>
              <a:rPr b="0" lang="es-ES" sz="2800" spc="-1" strike="noStrike">
                <a:solidFill>
                  <a:srgbClr val="000000"/>
                </a:solidFill>
                <a:latin typeface="Century Gothic"/>
                <a:ea typeface="Microsoft Yi Baiti"/>
              </a:rPr>
              <a:t>.</a:t>
            </a:r>
            <a:r>
              <a:rPr b="0" lang="es-ES" sz="2800" spc="-1" strike="noStrike">
                <a:solidFill>
                  <a:srgbClr val="000000"/>
                </a:solidFill>
                <a:latin typeface="Calibri"/>
                <a:ea typeface="Microsoft Yi Baiti"/>
              </a:rPr>
              <a:t> </a:t>
            </a:r>
            <a:endParaRPr b="0" lang="es-ES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CustomShape 1"/>
          <p:cNvSpPr/>
          <p:nvPr/>
        </p:nvSpPr>
        <p:spPr>
          <a:xfrm>
            <a:off x="0" y="0"/>
            <a:ext cx="5092560" cy="68572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25" name="TextShape 2"/>
          <p:cNvSpPr/>
          <p:nvPr/>
        </p:nvSpPr>
        <p:spPr>
          <a:xfrm>
            <a:off x="106920" y="620280"/>
            <a:ext cx="4878360" cy="5504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90000"/>
              </a:lnSpc>
              <a:buNone/>
            </a:pPr>
            <a:r>
              <a:rPr b="1" lang="es-ES" sz="3300" spc="-1" strike="noStrike">
                <a:solidFill>
                  <a:srgbClr val="ffffff"/>
                </a:solidFill>
                <a:latin typeface="Century Gothic"/>
                <a:ea typeface="Microsoft Yi Baiti"/>
              </a:rPr>
              <a:t>Objetivo 2.1</a:t>
            </a:r>
            <a:r>
              <a:rPr b="0" lang="es-ES" sz="3300" spc="-1" strike="noStrike">
                <a:solidFill>
                  <a:srgbClr val="ffffff"/>
                </a:solidFill>
                <a:latin typeface="Century Gothic"/>
                <a:ea typeface="Microsoft Yi Baiti"/>
              </a:rPr>
              <a:t>. </a:t>
            </a:r>
            <a:br>
              <a:rPr sz="1800"/>
            </a:br>
            <a:br>
              <a:rPr sz="1800"/>
            </a:br>
            <a:r>
              <a:rPr b="1" lang="es-ES" sz="3000" spc="-1" strike="noStrike">
                <a:solidFill>
                  <a:srgbClr val="ffffff"/>
                </a:solidFill>
                <a:latin typeface="Century Gothic"/>
                <a:ea typeface="Microsoft Yi Baiti"/>
              </a:rPr>
              <a:t>AUMENTAR la accesibilidad ciudadana a recursos de salud sexual para prevención de VIH y otras ITS</a:t>
            </a:r>
            <a:r>
              <a:rPr b="1" lang="es-ES" sz="3300" spc="-1" strike="noStrike">
                <a:solidFill>
                  <a:srgbClr val="ffffff"/>
                </a:solidFill>
                <a:latin typeface="Century Gothic"/>
                <a:ea typeface="Microsoft Yi Baiti"/>
              </a:rPr>
              <a:t>.</a:t>
            </a:r>
            <a:br>
              <a:rPr sz="3300"/>
            </a:br>
            <a:endParaRPr b="0" lang="es-ES" sz="3300" spc="-1" strike="noStrike">
              <a:latin typeface="Arial"/>
            </a:endParaRPr>
          </a:p>
        </p:txBody>
      </p:sp>
      <p:graphicFrame>
        <p:nvGraphicFramePr>
          <p:cNvPr id="6" name="Diagram6"/>
          <p:cNvGraphicFramePr/>
          <p:nvPr>
            <p:extLst>
              <p:ext uri="{D42A27DB-BD31-4B8C-83A1-F6EECF244321}">
                <p14:modId xmlns:p14="http://schemas.microsoft.com/office/powerpoint/2010/main" val="1902689166"/>
              </p:ext>
            </p:extLst>
          </p:nvPr>
        </p:nvGraphicFramePr>
        <p:xfrm>
          <a:off x="5202360" y="197640"/>
          <a:ext cx="6882120" cy="6523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CustomShape 1"/>
          <p:cNvSpPr/>
          <p:nvPr/>
        </p:nvSpPr>
        <p:spPr>
          <a:xfrm>
            <a:off x="2880" y="0"/>
            <a:ext cx="12188160" cy="6857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27" name="CustomShape 2"/>
          <p:cNvSpPr/>
          <p:nvPr/>
        </p:nvSpPr>
        <p:spPr>
          <a:xfrm>
            <a:off x="489240" y="1118880"/>
            <a:ext cx="4619160" cy="46191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28" name="TextShape 3"/>
          <p:cNvSpPr/>
          <p:nvPr/>
        </p:nvSpPr>
        <p:spPr>
          <a:xfrm>
            <a:off x="910080" y="1396800"/>
            <a:ext cx="3944520" cy="4064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90000"/>
              </a:lnSpc>
              <a:buNone/>
            </a:pPr>
            <a:r>
              <a:rPr b="1" lang="es-ES" sz="3200" spc="-1" strike="noStrike">
                <a:solidFill>
                  <a:srgbClr val="ffffff"/>
                </a:solidFill>
                <a:latin typeface="Century Gothic"/>
                <a:ea typeface="Microsoft Yi Baiti"/>
              </a:rPr>
              <a:t>Objetivo 2.2.</a:t>
            </a:r>
            <a:br>
              <a:rPr sz="1800"/>
            </a:br>
            <a:br>
              <a:rPr sz="1800"/>
            </a:br>
            <a:r>
              <a:rPr b="1" lang="es-ES" sz="2800" spc="-1" strike="noStrike">
                <a:solidFill>
                  <a:srgbClr val="ffffff"/>
                </a:solidFill>
                <a:latin typeface="Century Gothic"/>
                <a:ea typeface="Microsoft Yi Baiti"/>
              </a:rPr>
              <a:t> HOMOGENEIZAR las estrategias preventivas de VIH y otras ITS dentro de los servicios sanitarios y otras Instituciones</a:t>
            </a:r>
            <a:endParaRPr b="0" lang="es-ES" sz="2800" spc="-1" strike="noStrike">
              <a:latin typeface="Arial"/>
            </a:endParaRPr>
          </a:p>
        </p:txBody>
      </p:sp>
      <p:sp>
        <p:nvSpPr>
          <p:cNvPr id="1129" name="CustomShape 4"/>
          <p:cNvSpPr/>
          <p:nvPr/>
        </p:nvSpPr>
        <p:spPr>
          <a:xfrm rot="19809000">
            <a:off x="8683200" y="941040"/>
            <a:ext cx="2987280" cy="2987280"/>
          </a:xfrm>
          <a:prstGeom prst="arc">
            <a:avLst>
              <a:gd name="adj1" fmla="val 15817365"/>
              <a:gd name="adj2" fmla="val 1781380"/>
            </a:avLst>
          </a:prstGeom>
          <a:noFill/>
          <a:ln cap="rnd" w="1270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30" name="CustomShape 5"/>
          <p:cNvSpPr/>
          <p:nvPr/>
        </p:nvSpPr>
        <p:spPr>
          <a:xfrm>
            <a:off x="910080" y="4781160"/>
            <a:ext cx="545400" cy="545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31" name="TextShape 6"/>
          <p:cNvSpPr/>
          <p:nvPr/>
        </p:nvSpPr>
        <p:spPr>
          <a:xfrm>
            <a:off x="5221800" y="2006280"/>
            <a:ext cx="6602760" cy="4935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 fontScale="90000"/>
          </a:bodyPr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s-ES" sz="2800" spc="-1" strike="noStrike">
              <a:latin typeface="Arial"/>
            </a:endParaRPr>
          </a:p>
          <a:p>
            <a:pPr marL="228600" indent="-22824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1" lang="es-ES" sz="2400" spc="-1" strike="noStrike">
                <a:solidFill>
                  <a:srgbClr val="000000"/>
                </a:solidFill>
                <a:latin typeface="Century Gothic"/>
                <a:ea typeface="Microsoft Yi Baiti"/>
              </a:rPr>
              <a:t>Acción 2.2.1. </a:t>
            </a:r>
            <a:r>
              <a:rPr b="1" lang="es-ES" sz="2400" spc="-1" strike="noStrike">
                <a:solidFill>
                  <a:srgbClr val="c0504d"/>
                </a:solidFill>
                <a:latin typeface="Century Gothic"/>
                <a:ea typeface="Microsoft Yi Baiti"/>
              </a:rPr>
              <a:t>Difusión de guías de prevención y manejo de las ITS para atención primaria y especializada.</a:t>
            </a:r>
            <a:endParaRPr b="0" lang="es-ES" sz="2400" spc="-1" strike="noStrike">
              <a:latin typeface="Arial"/>
            </a:endParaRPr>
          </a:p>
          <a:p>
            <a:pPr algn="just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228600" indent="-22824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1" lang="es-ES" sz="2400" spc="-1" strike="noStrike">
                <a:solidFill>
                  <a:srgbClr val="000000"/>
                </a:solidFill>
                <a:latin typeface="Century Gothic"/>
                <a:ea typeface="Microsoft Yi Baiti"/>
              </a:rPr>
              <a:t>Acción 2.2.2.</a:t>
            </a:r>
            <a:r>
              <a:rPr b="0" lang="es-ES" sz="2400" spc="-1" strike="noStrike">
                <a:solidFill>
                  <a:srgbClr val="000000"/>
                </a:solidFill>
                <a:latin typeface="Century Gothic"/>
                <a:ea typeface="Microsoft Yi Baiti"/>
              </a:rPr>
              <a:t> Creación y divulgación de </a:t>
            </a:r>
            <a:r>
              <a:rPr b="1" lang="es-ES" sz="2400" spc="-1" strike="noStrike">
                <a:solidFill>
                  <a:srgbClr val="c0504d"/>
                </a:solidFill>
                <a:latin typeface="Century Gothic"/>
                <a:ea typeface="Microsoft Yi Baiti"/>
              </a:rPr>
              <a:t>material informativo dirigido a pacientes acerca de las ITS </a:t>
            </a:r>
            <a:r>
              <a:rPr b="0" lang="es-ES" sz="2400" spc="-1" strike="noStrike">
                <a:solidFill>
                  <a:srgbClr val="000000"/>
                </a:solidFill>
                <a:latin typeface="Century Gothic"/>
                <a:ea typeface="Microsoft Yi Baiti"/>
              </a:rPr>
              <a:t>más frecuentes y la manera de prevenirlas.</a:t>
            </a:r>
            <a:endParaRPr b="0" lang="es-ES" sz="2400" spc="-1" strike="noStrike">
              <a:latin typeface="Arial"/>
            </a:endParaRPr>
          </a:p>
          <a:p>
            <a:pPr algn="just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228600" indent="-22824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1" lang="es-ES" sz="2400" spc="-1" strike="noStrike">
                <a:solidFill>
                  <a:srgbClr val="000000"/>
                </a:solidFill>
                <a:latin typeface="Century Gothic"/>
                <a:ea typeface="Microsoft Yi Baiti"/>
              </a:rPr>
              <a:t>Acción 2.2.3.</a:t>
            </a:r>
            <a:r>
              <a:rPr b="0" lang="es-ES" sz="2400" spc="-1" strike="noStrike">
                <a:solidFill>
                  <a:srgbClr val="000000"/>
                </a:solidFill>
                <a:latin typeface="Century Gothic"/>
                <a:ea typeface="Microsoft Yi Baiti"/>
              </a:rPr>
              <a:t> Dotación de pruebas para el </a:t>
            </a:r>
            <a:r>
              <a:rPr b="1" lang="es-ES" sz="2400" spc="-1" strike="noStrike">
                <a:solidFill>
                  <a:srgbClr val="c0504d"/>
                </a:solidFill>
                <a:latin typeface="Century Gothic"/>
                <a:ea typeface="Microsoft Yi Baiti"/>
              </a:rPr>
              <a:t>diagnóstico microbiológico molecular</a:t>
            </a:r>
            <a:r>
              <a:rPr b="0" lang="es-ES" sz="2400" spc="-1" strike="noStrike">
                <a:solidFill>
                  <a:srgbClr val="000000"/>
                </a:solidFill>
                <a:latin typeface="Century Gothic"/>
                <a:ea typeface="Microsoft Yi Baiti"/>
              </a:rPr>
              <a:t> a todos los centros de atención primaria y hospitalaria.</a:t>
            </a:r>
            <a:r>
              <a:rPr b="0" lang="es-ES" sz="2400" spc="-1" strike="noStrike">
                <a:solidFill>
                  <a:srgbClr val="000000"/>
                </a:solidFill>
                <a:latin typeface="Calibri"/>
                <a:ea typeface="Microsoft Yi Baiti"/>
              </a:rPr>
              <a:t> </a:t>
            </a:r>
            <a:endParaRPr b="0" lang="es-E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2" name="Marcador de contenido 5" descr=""/>
          <p:cNvPicPr/>
          <p:nvPr/>
        </p:nvPicPr>
        <p:blipFill>
          <a:blip r:embed="rId1"/>
          <a:stretch/>
        </p:blipFill>
        <p:spPr>
          <a:xfrm>
            <a:off x="2952720" y="0"/>
            <a:ext cx="6285960" cy="6868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CustomShape 1"/>
          <p:cNvSpPr/>
          <p:nvPr/>
        </p:nvSpPr>
        <p:spPr>
          <a:xfrm>
            <a:off x="2880" y="0"/>
            <a:ext cx="12188160" cy="6857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34" name="CustomShape 2"/>
          <p:cNvSpPr/>
          <p:nvPr/>
        </p:nvSpPr>
        <p:spPr>
          <a:xfrm>
            <a:off x="489240" y="1118880"/>
            <a:ext cx="4619160" cy="46191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35" name="TextShape 3"/>
          <p:cNvSpPr/>
          <p:nvPr/>
        </p:nvSpPr>
        <p:spPr>
          <a:xfrm>
            <a:off x="773280" y="1396800"/>
            <a:ext cx="3982680" cy="4064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90000"/>
              </a:lnSpc>
              <a:buNone/>
            </a:pPr>
            <a:r>
              <a:rPr b="1" lang="es-ES" sz="2400" spc="-1" strike="noStrike">
                <a:solidFill>
                  <a:srgbClr val="ffffff"/>
                </a:solidFill>
                <a:latin typeface="Century Gothic"/>
                <a:ea typeface="Microsoft Yi Baiti"/>
              </a:rPr>
              <a:t>Objetivo 2.3.</a:t>
            </a:r>
            <a:r>
              <a:rPr b="0" lang="es-ES" sz="2400" spc="-1" strike="noStrike">
                <a:solidFill>
                  <a:srgbClr val="ffffff"/>
                </a:solidFill>
                <a:latin typeface="Century Gothic"/>
                <a:ea typeface="Microsoft Yi Baiti"/>
              </a:rPr>
              <a:t> </a:t>
            </a:r>
            <a:br>
              <a:rPr sz="1800"/>
            </a:br>
            <a:br>
              <a:rPr sz="1800"/>
            </a:br>
            <a:r>
              <a:rPr b="0" lang="es-ES" sz="2400" spc="-1" strike="noStrike">
                <a:solidFill>
                  <a:srgbClr val="ffffff"/>
                </a:solidFill>
                <a:latin typeface="Century Gothic"/>
                <a:ea typeface="Microsoft Yi Baiti"/>
              </a:rPr>
              <a:t>MEJORAR la información para identificar y priorizar estrategias para satisfacer necesidades de poblaciones más vulnerables y en donde exista mayor prevalencia de ITS – VIH.</a:t>
            </a:r>
            <a:br>
              <a:rPr sz="2400"/>
            </a:br>
            <a:endParaRPr b="0" lang="es-ES" sz="2400" spc="-1" strike="noStrike">
              <a:latin typeface="Arial"/>
            </a:endParaRPr>
          </a:p>
        </p:txBody>
      </p:sp>
      <p:sp>
        <p:nvSpPr>
          <p:cNvPr id="1136" name="CustomShape 4"/>
          <p:cNvSpPr/>
          <p:nvPr/>
        </p:nvSpPr>
        <p:spPr>
          <a:xfrm rot="19809000">
            <a:off x="8683200" y="941040"/>
            <a:ext cx="2987280" cy="2987280"/>
          </a:xfrm>
          <a:prstGeom prst="arc">
            <a:avLst>
              <a:gd name="adj1" fmla="val 15817365"/>
              <a:gd name="adj2" fmla="val 1781380"/>
            </a:avLst>
          </a:prstGeom>
          <a:noFill/>
          <a:ln cap="rnd" w="1270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37" name="CustomShape 5"/>
          <p:cNvSpPr/>
          <p:nvPr/>
        </p:nvSpPr>
        <p:spPr>
          <a:xfrm>
            <a:off x="910080" y="4781160"/>
            <a:ext cx="545400" cy="545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38" name="TextShape 6"/>
          <p:cNvSpPr/>
          <p:nvPr/>
        </p:nvSpPr>
        <p:spPr>
          <a:xfrm>
            <a:off x="5529960" y="4474440"/>
            <a:ext cx="5888160" cy="1394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 fontScale="92000"/>
          </a:bodyPr>
          <a:p>
            <a:pPr marL="228600" indent="-22824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1" lang="es-ES" sz="2800" spc="-1" strike="noStrike">
                <a:solidFill>
                  <a:srgbClr val="000000"/>
                </a:solidFill>
                <a:latin typeface="Century Gothic"/>
                <a:ea typeface="Microsoft Yi Baiti"/>
              </a:rPr>
              <a:t>Acción 2.3.1.</a:t>
            </a:r>
            <a:r>
              <a:rPr b="0" lang="es-ES" sz="2800" spc="-1" strike="noStrike">
                <a:solidFill>
                  <a:srgbClr val="000000"/>
                </a:solidFill>
                <a:latin typeface="Century Gothic"/>
                <a:ea typeface="Microsoft Yi Baiti"/>
              </a:rPr>
              <a:t> Creación de un </a:t>
            </a:r>
            <a:r>
              <a:rPr b="1" lang="es-ES" sz="2800" spc="-1" strike="noStrike">
                <a:solidFill>
                  <a:srgbClr val="c0504d"/>
                </a:solidFill>
                <a:latin typeface="Century Gothic"/>
                <a:ea typeface="Microsoft Yi Baiti"/>
              </a:rPr>
              <a:t>grupo de trabajo multidisciplinar para el abordaje del chemsex</a:t>
            </a:r>
            <a:endParaRPr b="0" lang="es-ES" sz="2800" spc="-1" strike="noStrike">
              <a:latin typeface="Arial"/>
            </a:endParaRPr>
          </a:p>
        </p:txBody>
      </p:sp>
      <p:pic>
        <p:nvPicPr>
          <p:cNvPr id="1139" name="Picture 2" descr="Gente de trabajo en equipo con piezas de rompecabezas | Vector Gratis"/>
          <p:cNvPicPr/>
          <p:nvPr/>
        </p:nvPicPr>
        <p:blipFill>
          <a:blip r:embed="rId1"/>
          <a:stretch/>
        </p:blipFill>
        <p:spPr>
          <a:xfrm>
            <a:off x="5689440" y="714240"/>
            <a:ext cx="2786040" cy="2535120"/>
          </a:xfrm>
          <a:prstGeom prst="rect">
            <a:avLst/>
          </a:prstGeom>
          <a:ln w="0">
            <a:noFill/>
          </a:ln>
          <a:effectLst>
            <a:outerShdw algn="tl" blurRad="190440" rotWithShape="0">
              <a:srgbClr val="000000">
                <a:alpha val="70000"/>
              </a:srgbClr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CustomShape 1"/>
          <p:cNvSpPr/>
          <p:nvPr/>
        </p:nvSpPr>
        <p:spPr>
          <a:xfrm>
            <a:off x="2880" y="0"/>
            <a:ext cx="12188160" cy="6857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41" name="CustomShape 2"/>
          <p:cNvSpPr/>
          <p:nvPr/>
        </p:nvSpPr>
        <p:spPr>
          <a:xfrm>
            <a:off x="0" y="0"/>
            <a:ext cx="4166640" cy="6857280"/>
          </a:xfrm>
          <a:custGeom>
            <a:avLst/>
            <a:gdLst/>
            <a:ahLst/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42" name="TextShape 3"/>
          <p:cNvSpPr/>
          <p:nvPr/>
        </p:nvSpPr>
        <p:spPr>
          <a:xfrm>
            <a:off x="686880" y="1153440"/>
            <a:ext cx="3199680" cy="44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90000"/>
              </a:lnSpc>
              <a:buNone/>
            </a:pPr>
            <a:r>
              <a:rPr b="1" lang="es-ES" sz="3100" spc="-1" strike="noStrike">
                <a:solidFill>
                  <a:srgbClr val="ffffff"/>
                </a:solidFill>
                <a:latin typeface="Century Gothic"/>
                <a:ea typeface="Microsoft Yi Baiti"/>
              </a:rPr>
              <a:t>Objetivo 2.4.</a:t>
            </a:r>
            <a:r>
              <a:rPr b="0" lang="es-ES" sz="3100" spc="-1" strike="noStrike">
                <a:solidFill>
                  <a:srgbClr val="ffffff"/>
                </a:solidFill>
                <a:latin typeface="Century Gothic"/>
                <a:ea typeface="Microsoft Yi Baiti"/>
              </a:rPr>
              <a:t> INCREMENTAR la vacunación contra el virus del papiloma humano, la hepatitis A y B.</a:t>
            </a:r>
            <a:br>
              <a:rPr sz="3100"/>
            </a:br>
            <a:endParaRPr b="0" lang="es-ES" sz="3100" spc="-1" strike="noStrike">
              <a:latin typeface="Arial"/>
            </a:endParaRPr>
          </a:p>
        </p:txBody>
      </p:sp>
      <p:sp>
        <p:nvSpPr>
          <p:cNvPr id="1143" name="CustomShape 4"/>
          <p:cNvSpPr/>
          <p:nvPr/>
        </p:nvSpPr>
        <p:spPr>
          <a:xfrm flipV="1">
            <a:off x="7550280" y="2454120"/>
            <a:ext cx="4082760" cy="4082760"/>
          </a:xfrm>
          <a:prstGeom prst="arc">
            <a:avLst>
              <a:gd name="adj1" fmla="val 16200000"/>
              <a:gd name="adj2" fmla="val 0"/>
            </a:avLst>
          </a:prstGeom>
          <a:noFill/>
          <a:ln cap="rnd" w="1270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44" name="TextShape 5"/>
          <p:cNvSpPr/>
          <p:nvPr/>
        </p:nvSpPr>
        <p:spPr>
          <a:xfrm>
            <a:off x="4447440" y="591480"/>
            <a:ext cx="6905880" cy="5585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  <a:buNone/>
            </a:pPr>
            <a:endParaRPr b="0" lang="es-ES" sz="2800" spc="-1" strike="noStrike"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1" lang="es-ES" sz="2800" spc="-1" strike="noStrike">
                <a:solidFill>
                  <a:srgbClr val="000000"/>
                </a:solidFill>
                <a:latin typeface="Century Gothic"/>
                <a:ea typeface="Microsoft Yi Baiti"/>
              </a:rPr>
              <a:t>Acción 2.4.1.</a:t>
            </a:r>
            <a:r>
              <a:rPr b="0" lang="es-ES" sz="2800" spc="-1" strike="noStrike">
                <a:solidFill>
                  <a:srgbClr val="000000"/>
                </a:solidFill>
                <a:latin typeface="Century Gothic"/>
                <a:ea typeface="Microsoft Yi Baiti"/>
              </a:rPr>
              <a:t> Diseño de </a:t>
            </a:r>
            <a:r>
              <a:rPr b="1" lang="es-ES" sz="2800" spc="-1" strike="noStrike">
                <a:solidFill>
                  <a:srgbClr val="c0504d"/>
                </a:solidFill>
                <a:latin typeface="Century Gothic"/>
                <a:ea typeface="Microsoft Yi Baiti"/>
              </a:rPr>
              <a:t>campaña educativa sobre la importancia y seguridad de las vacunas </a:t>
            </a:r>
            <a:r>
              <a:rPr b="0" lang="es-ES" sz="2800" spc="-1" strike="noStrike">
                <a:solidFill>
                  <a:srgbClr val="000000"/>
                </a:solidFill>
                <a:latin typeface="Century Gothic"/>
                <a:ea typeface="Microsoft Yi Baiti"/>
              </a:rPr>
              <a:t>como estrategia de salud y cuidado de la vida sexual.</a:t>
            </a:r>
            <a:endParaRPr b="0" lang="es-ES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s-ES" sz="2800" spc="-1" strike="noStrike">
                <a:solidFill>
                  <a:srgbClr val="000000"/>
                </a:solidFill>
                <a:latin typeface="Calibri"/>
                <a:ea typeface="Microsoft Yi Baiti"/>
              </a:rPr>
              <a:t> </a:t>
            </a:r>
            <a:endParaRPr b="0" lang="es-ES" sz="2800" spc="-1" strike="noStrike"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1" lang="es-ES" sz="2800" spc="-1" strike="noStrike">
                <a:solidFill>
                  <a:srgbClr val="000000"/>
                </a:solidFill>
                <a:latin typeface="Century Gothic"/>
                <a:ea typeface="Microsoft Yi Baiti"/>
              </a:rPr>
              <a:t>Acción 2.4.2.</a:t>
            </a:r>
            <a:r>
              <a:rPr b="0" lang="es-ES" sz="2800" spc="-1" strike="noStrike">
                <a:solidFill>
                  <a:srgbClr val="000000"/>
                </a:solidFill>
                <a:latin typeface="Century Gothic"/>
                <a:ea typeface="Microsoft Yi Baiti"/>
              </a:rPr>
              <a:t> </a:t>
            </a:r>
            <a:r>
              <a:rPr b="1" lang="es-ES" sz="2800" spc="-1" strike="noStrike">
                <a:solidFill>
                  <a:srgbClr val="c0504d"/>
                </a:solidFill>
                <a:latin typeface="Century Gothic"/>
                <a:ea typeface="Microsoft Yi Baiti"/>
              </a:rPr>
              <a:t>Dotación y facilitación del acceso a vacunas en Atención Primaria y centros hospitalarios </a:t>
            </a:r>
            <a:r>
              <a:rPr b="0" lang="es-ES" sz="2800" spc="-1" strike="noStrike">
                <a:solidFill>
                  <a:srgbClr val="000000"/>
                </a:solidFill>
                <a:latin typeface="Century Gothic"/>
                <a:ea typeface="Microsoft Yi Baiti"/>
              </a:rPr>
              <a:t>del Virus de la Hepatitis (VHA), de la Hepatitis B (VHB) y del Papiloma Humano (VPH).</a:t>
            </a:r>
            <a:r>
              <a:rPr b="0" lang="es-ES" sz="2800" spc="-1" strike="noStrike">
                <a:solidFill>
                  <a:srgbClr val="000000"/>
                </a:solidFill>
                <a:latin typeface="Calibri"/>
                <a:ea typeface="Microsoft Yi Baiti"/>
              </a:rPr>
              <a:t> </a:t>
            </a:r>
            <a:endParaRPr b="0" lang="es-ES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" name="CustomShape 1"/>
          <p:cNvSpPr/>
          <p:nvPr/>
        </p:nvSpPr>
        <p:spPr>
          <a:xfrm>
            <a:off x="333720" y="1420920"/>
            <a:ext cx="4200480" cy="4802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marL="216000" indent="-228240" algn="just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  <a:tabLst>
                <a:tab algn="l" pos="992160"/>
                <a:tab algn="l" pos="4543560"/>
              </a:tabLst>
            </a:pPr>
            <a:r>
              <a:rPr b="1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Objetivo 3.1.</a:t>
            </a: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 AUMENTAR el diagnóstico precoz de la infección por VIH y otras ITS, haciendo hincapié en las infecciones ocultas.</a:t>
            </a:r>
            <a:endParaRPr b="0" lang="es-ES" sz="2800" spc="-1" strike="noStrike">
              <a:latin typeface="Arial"/>
            </a:endParaRPr>
          </a:p>
        </p:txBody>
      </p:sp>
      <p:sp>
        <p:nvSpPr>
          <p:cNvPr id="1146" name="CustomShape 2"/>
          <p:cNvSpPr/>
          <p:nvPr/>
        </p:nvSpPr>
        <p:spPr>
          <a:xfrm>
            <a:off x="4638960" y="0"/>
            <a:ext cx="7552080" cy="685728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47" name="CustomShape 3"/>
          <p:cNvSpPr/>
          <p:nvPr/>
        </p:nvSpPr>
        <p:spPr>
          <a:xfrm>
            <a:off x="5123520" y="557640"/>
            <a:ext cx="6583320" cy="57384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algn="t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aphicFrame>
        <p:nvGraphicFramePr>
          <p:cNvPr id="1148" name="Table 4"/>
          <p:cNvGraphicFramePr/>
          <p:nvPr/>
        </p:nvGraphicFramePr>
        <p:xfrm>
          <a:off x="5251680" y="1154520"/>
          <a:ext cx="6326280" cy="6943320"/>
        </p:xfrm>
        <a:graphic>
          <a:graphicData uri="http://schemas.openxmlformats.org/drawingml/2006/table">
            <a:tbl>
              <a:tblPr/>
              <a:tblGrid>
                <a:gridCol w="6326640"/>
              </a:tblGrid>
              <a:tr h="1578960">
                <a:tc>
                  <a:txBody>
                    <a:bodyPr lIns="74520" rIns="74520" anchor="t">
                      <a:noAutofit/>
                    </a:bodyPr>
                    <a:p>
                      <a:pPr marL="576000" indent="-575640" algn="just">
                        <a:lnSpc>
                          <a:spcPct val="15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verta Demo PE"/>
                        </a:rPr>
                        <a:t>Acción 3.1.1. </a:t>
                      </a:r>
                      <a:r>
                        <a:rPr b="1" lang="es-ES" sz="2000" spc="-1" strike="noStrike">
                          <a:solidFill>
                            <a:srgbClr val="c00000"/>
                          </a:solidFill>
                          <a:latin typeface="Averta Demo PE"/>
                        </a:rPr>
                        <a:t>Promoción del uso de test rápidos de VIH y otras ITS (incluidos autotest).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74520" marR="7452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82920">
                <a:tc>
                  <a:txBody>
                    <a:bodyPr lIns="74520" rIns="74520" anchor="t">
                      <a:noAutofit/>
                    </a:bodyPr>
                    <a:p>
                      <a:pPr marL="612000" indent="-611640" algn="just">
                        <a:lnSpc>
                          <a:spcPct val="15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verta Demo PE"/>
                        </a:rPr>
                        <a:t>Acción 3.1.2. </a:t>
                      </a:r>
                      <a:r>
                        <a:rPr b="0" lang="es-ES" sz="2000" spc="-1" strike="noStrike">
                          <a:solidFill>
                            <a:srgbClr val="000000"/>
                          </a:solidFill>
                          <a:latin typeface="Averta Demo PE"/>
                        </a:rPr>
                        <a:t>Ampliación y mejora de la disponibilidad, accesibilidad y difusión de los </a:t>
                      </a:r>
                      <a:r>
                        <a:rPr b="1" lang="es-ES" sz="2000" spc="-1" strike="noStrike">
                          <a:solidFill>
                            <a:srgbClr val="c00000"/>
                          </a:solidFill>
                          <a:latin typeface="Averta Demo PE"/>
                        </a:rPr>
                        <a:t>puntos de detección comunitaria de la infección por VIH y otras ITS</a:t>
                      </a:r>
                      <a:r>
                        <a:rPr b="0" lang="es-ES" sz="2000" spc="-1" strike="noStrike">
                          <a:solidFill>
                            <a:srgbClr val="000000"/>
                          </a:solidFill>
                          <a:latin typeface="Averta Demo PE"/>
                        </a:rPr>
                        <a:t>, con especial atención a población vulnerable y/o en situaciones de riesgo.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74520" marR="7452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981800">
                <a:tc>
                  <a:txBody>
                    <a:bodyPr lIns="74520" rIns="74520" anchor="t">
                      <a:noAutofit/>
                    </a:bodyPr>
                    <a:p>
                      <a:pPr marL="576000" indent="-575640" algn="just">
                        <a:lnSpc>
                          <a:spcPct val="15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verta Demo PE"/>
                        </a:rPr>
                        <a:t>Acción 3.1.3. </a:t>
                      </a:r>
                      <a:r>
                        <a:rPr b="0" lang="es-ES" sz="2000" spc="-1" strike="noStrike">
                          <a:solidFill>
                            <a:srgbClr val="000000"/>
                          </a:solidFill>
                          <a:latin typeface="Averta Demo PE"/>
                        </a:rPr>
                        <a:t>Utilización de un </a:t>
                      </a:r>
                      <a:r>
                        <a:rPr b="1" lang="es-ES" sz="2000" spc="-1" strike="noStrike">
                          <a:solidFill>
                            <a:srgbClr val="c00000"/>
                          </a:solidFill>
                          <a:latin typeface="Averta Demo PE"/>
                        </a:rPr>
                        <a:t>sistema de solicitud informática</a:t>
                      </a:r>
                      <a:r>
                        <a:rPr b="0" lang="es-ES" sz="2000" spc="-1" strike="noStrike">
                          <a:solidFill>
                            <a:srgbClr val="000000"/>
                          </a:solidFill>
                          <a:latin typeface="Averta Demo PE"/>
                        </a:rPr>
                        <a:t> para la realización de test de VIH y otras ITS.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74520" marR="7452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149" name="CustomShape 5"/>
          <p:cNvSpPr/>
          <p:nvPr/>
        </p:nvSpPr>
        <p:spPr>
          <a:xfrm>
            <a:off x="7970040" y="692640"/>
            <a:ext cx="179424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s-ES" sz="2400" spc="-1" strike="noStrike">
                <a:solidFill>
                  <a:srgbClr val="000000"/>
                </a:solidFill>
                <a:latin typeface="Averta Demo PE"/>
                <a:ea typeface="DejaVu Sans"/>
              </a:rPr>
              <a:t>Acciones</a:t>
            </a:r>
            <a:endParaRPr b="0" lang="es-E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CustomShape 1"/>
          <p:cNvSpPr/>
          <p:nvPr/>
        </p:nvSpPr>
        <p:spPr>
          <a:xfrm>
            <a:off x="246960" y="2438280"/>
            <a:ext cx="4108680" cy="378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marL="216000" indent="-22824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  <a:tabLst>
                <a:tab algn="l" pos="992160"/>
                <a:tab algn="l" pos="4543560"/>
              </a:tabLst>
            </a:pPr>
            <a:r>
              <a:rPr b="1" lang="en-US" sz="2800" spc="-1" strike="noStrike">
                <a:solidFill>
                  <a:srgbClr val="000000"/>
                </a:solidFill>
                <a:latin typeface="Calibri"/>
                <a:ea typeface="等线"/>
              </a:rPr>
              <a:t>Objetivo 3.2.</a:t>
            </a: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等线"/>
              </a:rPr>
              <a:t> MEJORAR el cribado de infección por el VIH y otras ITS.</a:t>
            </a:r>
            <a:endParaRPr b="0" lang="es-ES" sz="2800" spc="-1" strike="noStrike">
              <a:latin typeface="Arial"/>
            </a:endParaRPr>
          </a:p>
        </p:txBody>
      </p:sp>
      <p:sp>
        <p:nvSpPr>
          <p:cNvPr id="1151" name="CustomShape 2"/>
          <p:cNvSpPr/>
          <p:nvPr/>
        </p:nvSpPr>
        <p:spPr>
          <a:xfrm>
            <a:off x="4638960" y="0"/>
            <a:ext cx="7552080" cy="685728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52" name="CustomShape 3"/>
          <p:cNvSpPr/>
          <p:nvPr/>
        </p:nvSpPr>
        <p:spPr>
          <a:xfrm>
            <a:off x="5123520" y="557640"/>
            <a:ext cx="6583320" cy="57384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algn="t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aphicFrame>
        <p:nvGraphicFramePr>
          <p:cNvPr id="1153" name="Table 4"/>
          <p:cNvGraphicFramePr/>
          <p:nvPr/>
        </p:nvGraphicFramePr>
        <p:xfrm>
          <a:off x="5405760" y="1338840"/>
          <a:ext cx="6018840" cy="4176720"/>
        </p:xfrm>
        <a:graphic>
          <a:graphicData uri="http://schemas.openxmlformats.org/drawingml/2006/table">
            <a:tbl>
              <a:tblPr/>
              <a:tblGrid>
                <a:gridCol w="6019200"/>
              </a:tblGrid>
              <a:tr h="585000">
                <a:tc>
                  <a:txBody>
                    <a:bodyPr lIns="120600" rIns="120600" anchor="t">
                      <a:noAutofit/>
                    </a:bodyPr>
                    <a:p>
                      <a:pPr marL="468000" indent="-467640" algn="ctr">
                        <a:lnSpc>
                          <a:spcPct val="15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0" lang="es-ES" sz="3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Acciones</a:t>
                      </a:r>
                      <a:endParaRPr b="0" lang="es-ES" sz="3200" spc="-1" strike="noStrike">
                        <a:latin typeface="Arial"/>
                      </a:endParaRPr>
                    </a:p>
                  </a:txBody>
                  <a:tcPr anchor="t" marL="120600" marR="1206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796040">
                <a:tc>
                  <a:txBody>
                    <a:bodyPr lIns="120600" rIns="120600" anchor="t">
                      <a:noAutofit/>
                    </a:bodyPr>
                    <a:p>
                      <a:pPr marL="576000" indent="-575640" algn="just">
                        <a:lnSpc>
                          <a:spcPct val="15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0" lang="es-ES" sz="2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Acción 3.2,1. Implementación del cribado del VIH y otras ITS en los </a:t>
                      </a:r>
                      <a:r>
                        <a:rPr b="0" lang="es-ES" sz="2400" spc="-1" strike="noStrike">
                          <a:solidFill>
                            <a:srgbClr val="c0504d"/>
                          </a:solidFill>
                          <a:latin typeface="Calibri"/>
                        </a:rPr>
                        <a:t>servicios de urgencias hospitalarios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120600" marR="1206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796040">
                <a:tc>
                  <a:txBody>
                    <a:bodyPr lIns="120600" rIns="120600" anchor="t">
                      <a:noAutofit/>
                    </a:bodyPr>
                    <a:p>
                      <a:pPr marL="576000" indent="-575640" algn="just">
                        <a:lnSpc>
                          <a:spcPct val="15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0" lang="es-ES" sz="2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Acción 3.2.2. Implementación del cribado del VIH y otras ITS en </a:t>
                      </a:r>
                      <a:r>
                        <a:rPr b="0" lang="es-ES" sz="2400" spc="-1" strike="noStrike">
                          <a:solidFill>
                            <a:srgbClr val="c0504d"/>
                          </a:solidFill>
                          <a:latin typeface="Calibri"/>
                        </a:rPr>
                        <a:t>Atención Primaria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120600" marR="120600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" name="Diagram1"/>
          <p:cNvGraphicFramePr/>
          <p:nvPr>
            <p:extLst>
              <p:ext uri="{D42A27DB-BD31-4B8C-83A1-F6EECF244321}">
                <p14:modId xmlns:p14="http://schemas.microsoft.com/office/powerpoint/2010/main" val="906253151"/>
              </p:ext>
            </p:extLst>
          </p:nvPr>
        </p:nvGraphicFramePr>
        <p:xfrm>
          <a:off x="914400" y="1793520"/>
          <a:ext cx="10557720" cy="332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4" name="Group 1"/>
          <p:cNvGrpSpPr/>
          <p:nvPr/>
        </p:nvGrpSpPr>
        <p:grpSpPr>
          <a:xfrm>
            <a:off x="485640" y="735480"/>
            <a:ext cx="11514960" cy="1589400"/>
            <a:chOff x="485640" y="735480"/>
            <a:chExt cx="11514960" cy="1589400"/>
          </a:xfrm>
        </p:grpSpPr>
        <p:sp>
          <p:nvSpPr>
            <p:cNvPr id="1155" name="CustomShape 2"/>
            <p:cNvSpPr/>
            <p:nvPr/>
          </p:nvSpPr>
          <p:spPr>
            <a:xfrm>
              <a:off x="485640" y="735480"/>
              <a:ext cx="11514960" cy="1589400"/>
            </a:xfrm>
            <a:prstGeom prst="roundRect">
              <a:avLst>
                <a:gd name="adj" fmla="val 16667"/>
              </a:avLst>
            </a:prstGeom>
            <a:solidFill>
              <a:srgbClr val="449e8d"/>
            </a:solidFill>
            <a:ln w="0">
              <a:noFill/>
            </a:ln>
            <a:effectLst>
              <a:outerShdw blurRad="39960" dir="5400000" dist="20160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dir="t" rig="threeP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1156" name="CustomShape 3"/>
            <p:cNvSpPr/>
            <p:nvPr/>
          </p:nvSpPr>
          <p:spPr>
            <a:xfrm>
              <a:off x="540360" y="917280"/>
              <a:ext cx="11105640" cy="1340640"/>
            </a:xfrm>
            <a:prstGeom prst="rect">
              <a:avLst/>
            </a:prstGeom>
            <a:solidFill>
              <a:srgbClr val="449e8d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9000" rIns="99000" tIns="99000" bIns="99000" anchor="ctr">
              <a:noAutofit/>
            </a:bodyPr>
            <a:p>
              <a:pPr>
                <a:lnSpc>
                  <a:spcPct val="90000"/>
                </a:lnSpc>
                <a:spcAft>
                  <a:spcPts val="1120"/>
                </a:spcAft>
                <a:buNone/>
                <a:tabLst>
                  <a:tab algn="l" pos="0"/>
                </a:tabLst>
              </a:pPr>
              <a:r>
                <a:rPr b="1" lang="es-ES_tradnl" sz="3200" spc="-52" strike="noStrike">
                  <a:solidFill>
                    <a:srgbClr val="000000"/>
                  </a:solidFill>
                  <a:latin typeface="Gill Sans MT"/>
                  <a:ea typeface="DejaVu Sans"/>
                </a:rPr>
                <a:t>LÍNEA 5. </a:t>
              </a:r>
              <a:r>
                <a:rPr b="1" lang="es-ES" sz="3200" spc="-52" strike="noStrike">
                  <a:solidFill>
                    <a:srgbClr val="000000"/>
                  </a:solidFill>
                  <a:latin typeface="Calibri Light"/>
                  <a:ea typeface="DejaVu Sans"/>
                </a:rPr>
                <a:t>MODELO ORGANIZATIVO DE LA ATENCIÓN SANITARIA Y EL SEGUIMIENTO DE LAS PERSONAS CON INFECCIÓN POR VIH E ITS</a:t>
              </a:r>
              <a:r>
                <a:rPr b="0" lang="es-ES" sz="2400" spc="-52" strike="noStrike">
                  <a:solidFill>
                    <a:srgbClr val="000000"/>
                  </a:solidFill>
                  <a:latin typeface="Calibri Light"/>
                  <a:ea typeface="DejaVu Sans"/>
                </a:rPr>
                <a:t> </a:t>
              </a:r>
              <a:endParaRPr b="0" lang="es-ES" sz="2400" spc="-1" strike="noStrike">
                <a:latin typeface="Arial"/>
              </a:endParaRPr>
            </a:p>
          </p:txBody>
        </p:sp>
      </p:grpSp>
      <p:sp>
        <p:nvSpPr>
          <p:cNvPr id="1157" name="CustomShape 4"/>
          <p:cNvSpPr/>
          <p:nvPr/>
        </p:nvSpPr>
        <p:spPr>
          <a:xfrm>
            <a:off x="1639800" y="3210480"/>
            <a:ext cx="8328600" cy="2955600"/>
          </a:xfrm>
          <a:prstGeom prst="rect">
            <a:avLst/>
          </a:prstGeom>
          <a:noFill/>
          <a:ln w="0">
            <a:solidFill>
              <a:srgbClr val="a5a5a5">
                <a:lumMod val="50000"/>
                <a:alpha val="40000"/>
              </a:srgbClr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i="1" lang="es-ES" sz="2400" spc="-1" strike="noStrike" u="sng">
                <a:solidFill>
                  <a:srgbClr val="000000"/>
                </a:solidFill>
                <a:uFillTx/>
                <a:latin typeface="Calibri"/>
                <a:ea typeface="DejaVu Sans"/>
              </a:rPr>
              <a:t>RETOS</a:t>
            </a:r>
            <a:endParaRPr b="0" lang="es-ES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s-E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OPTIMIZAR </a:t>
            </a:r>
            <a:r>
              <a:rPr b="0" lang="es-E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la atención hospitalaria al VIH.</a:t>
            </a: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s-E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IMPULSAR </a:t>
            </a:r>
            <a:r>
              <a:rPr b="0" lang="es-E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el manejo de la atención a la cronicidad de pacientes con VIH.</a:t>
            </a: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s-E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MEJORAR </a:t>
            </a:r>
            <a:r>
              <a:rPr b="0" lang="es-E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el abordaje de las ITS en Andalucía.</a:t>
            </a: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s-ES_tradnl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MEJORAR </a:t>
            </a:r>
            <a:r>
              <a:rPr b="0" lang="es-ES_tradnl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la calidad de vida de las personas con infección por VIH u otras ITS.</a:t>
            </a:r>
            <a:endParaRPr b="0" lang="es-E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TextShape 1"/>
          <p:cNvSpPr/>
          <p:nvPr/>
        </p:nvSpPr>
        <p:spPr>
          <a:xfrm>
            <a:off x="391320" y="320760"/>
            <a:ext cx="11406600" cy="741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 fontScale="88000"/>
          </a:bodyPr>
          <a:p>
            <a:pPr>
              <a:lnSpc>
                <a:spcPct val="90000"/>
              </a:lnSpc>
              <a:buNone/>
            </a:pPr>
            <a:r>
              <a:rPr b="1" lang="en-US" sz="5400" spc="-1" strike="noStrike">
                <a:solidFill>
                  <a:srgbClr val="4bacc6"/>
                </a:solidFill>
                <a:latin typeface="Calibri Light"/>
              </a:rPr>
              <a:t>LÍNEA 6. FORMACIÓN E INVESTIGACIÓN </a:t>
            </a:r>
            <a:endParaRPr b="0" lang="es-ES" sz="5400" spc="-1" strike="noStrike">
              <a:latin typeface="Arial"/>
            </a:endParaRPr>
          </a:p>
        </p:txBody>
      </p:sp>
      <p:graphicFrame>
        <p:nvGraphicFramePr>
          <p:cNvPr id="1159" name="Table 2"/>
          <p:cNvGraphicFramePr/>
          <p:nvPr/>
        </p:nvGraphicFramePr>
        <p:xfrm>
          <a:off x="654840" y="1063080"/>
          <a:ext cx="10898280" cy="5473440"/>
        </p:xfrm>
        <a:graphic>
          <a:graphicData uri="http://schemas.openxmlformats.org/drawingml/2006/table">
            <a:tbl>
              <a:tblPr/>
              <a:tblGrid>
                <a:gridCol w="10898640"/>
              </a:tblGrid>
              <a:tr h="1364400">
                <a:tc>
                  <a:txBody>
                    <a:bodyPr lIns="58680" rIns="58680" anchor="t">
                      <a:noAutofit/>
                    </a:bodyPr>
                    <a:p>
                      <a:pPr marL="431640" indent="-431280" algn="just">
                        <a:lnSpc>
                          <a:spcPct val="15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s-ES" sz="2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Objetivo 6.1. FACILITAR Y PROMOVER la formación de profesionales sanitarios y socio sanitarios en materia de </a:t>
                      </a:r>
                      <a:r>
                        <a:rPr b="1" lang="es-ES" sz="2000" spc="-1" strike="noStrike">
                          <a:solidFill>
                            <a:srgbClr val="c0504d"/>
                          </a:solidFill>
                          <a:latin typeface="Calibri"/>
                        </a:rPr>
                        <a:t>salud sexual y derechos sexuales</a:t>
                      </a:r>
                      <a:r>
                        <a:rPr b="0" lang="es-ES" sz="2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. 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58680" marR="58680">
                    <a:lnL w="12240">
                      <a:solidFill>
                        <a:srgbClr val="4f81bd"/>
                      </a:solidFill>
                    </a:lnL>
                    <a:lnR w="12240">
                      <a:solidFill>
                        <a:srgbClr val="4f81bd"/>
                      </a:solidFill>
                    </a:lnR>
                    <a:lnT w="12240">
                      <a:solidFill>
                        <a:srgbClr val="4f81bd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1120680">
                <a:tc>
                  <a:txBody>
                    <a:bodyPr lIns="58680" rIns="58680" anchor="t">
                      <a:noAutofit/>
                    </a:bodyPr>
                    <a:p>
                      <a:pPr marL="431640" indent="-431280" algn="just">
                        <a:lnSpc>
                          <a:spcPct val="15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s-ES" sz="2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Objetivo 6.2. AUMENTAR la sensibilidad y la formación de profesionales sanitarios y socio sanitarios sobre la </a:t>
                      </a:r>
                      <a:r>
                        <a:rPr b="1" lang="es-ES" sz="2000" spc="-1" strike="noStrike">
                          <a:solidFill>
                            <a:srgbClr val="c0504d"/>
                          </a:solidFill>
                          <a:latin typeface="Calibri"/>
                        </a:rPr>
                        <a:t>importancia del cribado de VIH y otras ITS</a:t>
                      </a:r>
                      <a:r>
                        <a:rPr b="0" lang="es-ES" sz="2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. 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58680" marR="58680">
                    <a:lnL w="12240">
                      <a:solidFill>
                        <a:srgbClr val="4f81bd"/>
                      </a:solidFill>
                    </a:lnL>
                    <a:lnR w="12240">
                      <a:solidFill>
                        <a:srgbClr val="4f81bd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747000">
                <a:tc>
                  <a:txBody>
                    <a:bodyPr lIns="58680" rIns="58680" anchor="t">
                      <a:noAutofit/>
                    </a:bodyPr>
                    <a:p>
                      <a:pPr marL="431640" indent="-431280" algn="just">
                        <a:lnSpc>
                          <a:spcPct val="15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s-ES" sz="2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Objetivo 6.3. IMPULSAR la formación a profesionales sobre </a:t>
                      </a:r>
                      <a:r>
                        <a:rPr b="1" lang="es-ES" sz="2000" spc="-1" strike="noStrike">
                          <a:solidFill>
                            <a:srgbClr val="c0504d"/>
                          </a:solidFill>
                          <a:latin typeface="Calibri"/>
                        </a:rPr>
                        <a:t>notificación al sistema de vigilancia</a:t>
                      </a:r>
                      <a:r>
                        <a:rPr b="0" lang="es-ES" sz="2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.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58680" marR="58680">
                    <a:lnL w="12240">
                      <a:solidFill>
                        <a:srgbClr val="4f81bd"/>
                      </a:solidFill>
                    </a:lnL>
                    <a:lnR w="12240">
                      <a:solidFill>
                        <a:srgbClr val="4f81bd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4f81bd"/>
                      </a:solidFill>
                    </a:lnB>
                    <a:noFill/>
                  </a:tcPr>
                </a:tc>
              </a:tr>
              <a:tr h="1120680">
                <a:tc>
                  <a:txBody>
                    <a:bodyPr lIns="58680" rIns="58680" anchor="t">
                      <a:noAutofit/>
                    </a:bodyPr>
                    <a:p>
                      <a:pPr marL="431640" indent="-431280" algn="just">
                        <a:lnSpc>
                          <a:spcPct val="15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s-ES" sz="2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Objetivo 6.4. MEJORAR el conocimiento de los profesionales socio-sanitarios sobre el </a:t>
                      </a:r>
                      <a:r>
                        <a:rPr b="1" lang="es-ES" sz="2000" spc="-1" strike="noStrike">
                          <a:solidFill>
                            <a:srgbClr val="c0504d"/>
                          </a:solidFill>
                          <a:latin typeface="Calibri"/>
                        </a:rPr>
                        <a:t>manejo y tratamiento del VIH y otras ITS</a:t>
                      </a:r>
                      <a:r>
                        <a:rPr b="0" lang="es-ES" sz="2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, así como el desarrollo de programas de investigación. 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58680" marR="58680">
                    <a:lnL w="12240">
                      <a:solidFill>
                        <a:srgbClr val="4f81bd"/>
                      </a:solidFill>
                    </a:lnL>
                    <a:lnR w="12240">
                      <a:solidFill>
                        <a:srgbClr val="4f81bd"/>
                      </a:solidFill>
                    </a:lnR>
                    <a:lnT w="12240">
                      <a:solidFill>
                        <a:srgbClr val="4f81bd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121040">
                <a:tc>
                  <a:txBody>
                    <a:bodyPr lIns="58680" rIns="58680" anchor="t">
                      <a:noAutofit/>
                    </a:bodyPr>
                    <a:p>
                      <a:pPr marL="431640" indent="-431280">
                        <a:lnSpc>
                          <a:spcPct val="15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s-ES" sz="2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Objetivo 6.5. Impulsar la </a:t>
                      </a:r>
                      <a:r>
                        <a:rPr b="1" lang="es-ES" sz="2000" spc="-1" strike="noStrike">
                          <a:solidFill>
                            <a:srgbClr val="c0504d"/>
                          </a:solidFill>
                          <a:latin typeface="Calibri"/>
                        </a:rPr>
                        <a:t>investigación de profesionales sanitarios y sociosanitarios </a:t>
                      </a:r>
                      <a:r>
                        <a:rPr b="0" lang="es-ES" sz="2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en el ámbito de la promoción, prevención, diagnóstico y atención a las personas con VIH y otras ITS.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58680" marR="58680">
                    <a:lnL w="12240">
                      <a:solidFill>
                        <a:srgbClr val="4f81bd"/>
                      </a:solidFill>
                    </a:lnL>
                    <a:lnR w="12240">
                      <a:solidFill>
                        <a:srgbClr val="4f81bd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4f81bd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TextShape 1"/>
          <p:cNvSpPr/>
          <p:nvPr/>
        </p:nvSpPr>
        <p:spPr>
          <a:xfrm>
            <a:off x="95760" y="320760"/>
            <a:ext cx="11928960" cy="93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1" lang="es-ES_tradnl" sz="3200" spc="-1" strike="noStrike">
                <a:solidFill>
                  <a:srgbClr val="4bacc6"/>
                </a:solidFill>
                <a:latin typeface="Calibri"/>
                <a:ea typeface="SimSun"/>
              </a:rPr>
              <a:t>LÍNEA 7. RESPONSABILIDAD COMPARTIDA Y ALIANZAS ESTRATÉGICAS</a:t>
            </a:r>
            <a:r>
              <a:rPr b="0" lang="es-ES" sz="3200" spc="-1" strike="noStrike">
                <a:solidFill>
                  <a:srgbClr val="4bacc6"/>
                </a:solidFill>
                <a:latin typeface="Calibri Light"/>
                <a:ea typeface="SimSun"/>
              </a:rPr>
              <a:t> </a:t>
            </a:r>
            <a:endParaRPr b="0" lang="es-ES" sz="3200" spc="-1" strike="noStrike">
              <a:latin typeface="Arial"/>
            </a:endParaRPr>
          </a:p>
        </p:txBody>
      </p:sp>
      <p:graphicFrame>
        <p:nvGraphicFramePr>
          <p:cNvPr id="1161" name="Table 2"/>
          <p:cNvGraphicFramePr/>
          <p:nvPr/>
        </p:nvGraphicFramePr>
        <p:xfrm>
          <a:off x="407520" y="1695960"/>
          <a:ext cx="10645920" cy="3286080"/>
        </p:xfrm>
        <a:graphic>
          <a:graphicData uri="http://schemas.openxmlformats.org/drawingml/2006/table">
            <a:tbl>
              <a:tblPr/>
              <a:tblGrid>
                <a:gridCol w="10646280"/>
              </a:tblGrid>
              <a:tr h="2141280">
                <a:tc>
                  <a:txBody>
                    <a:bodyPr lIns="105840" rIns="105840" anchor="t">
                      <a:noAutofit/>
                    </a:bodyPr>
                    <a:p>
                      <a:pPr algn="just">
                        <a:lnSpc>
                          <a:spcPct val="150000"/>
                        </a:lnSpc>
                        <a:spcBef>
                          <a:spcPts val="99"/>
                        </a:spcBef>
                        <a:spcAft>
                          <a:spcPts val="99"/>
                        </a:spcAft>
                        <a:buNone/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Objetivo 7.1. INTENSIFICAR la coordinación de la Promoción de la Salud Sexual con otros </a:t>
                      </a:r>
                      <a:r>
                        <a:rPr b="1" lang="es-ES" sz="2000" spc="-1" strike="noStrike">
                          <a:solidFill>
                            <a:srgbClr val="ff0000"/>
                          </a:solidFill>
                          <a:latin typeface="Calibri"/>
                        </a:rPr>
                        <a:t>planes, estrategias e instituciones</a:t>
                      </a:r>
                      <a:endParaRPr b="0" lang="es-ES" sz="20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105840" marR="105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1145160">
                <a:tc>
                  <a:txBody>
                    <a:bodyPr lIns="105840" rIns="105840" anchor="t">
                      <a:noAutofit/>
                    </a:bodyPr>
                    <a:p>
                      <a:pPr marL="504360" indent="-504000" algn="just">
                        <a:lnSpc>
                          <a:spcPct val="15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Objetivo 7.2. </a:t>
                      </a:r>
                      <a:r>
                        <a:rPr b="1" lang="es-ES" sz="2000" spc="-1" strike="noStrike">
                          <a:solidFill>
                            <a:srgbClr val="ff0000"/>
                          </a:solidFill>
                          <a:latin typeface="Calibri"/>
                        </a:rPr>
                        <a:t>FOMENTAR la adhesión a la Estrategia Fast-Track de ciudades andaluzas</a:t>
                      </a:r>
                      <a:endParaRPr b="0" lang="es-ES" sz="2000" spc="-1" strike="noStrike">
                        <a:latin typeface="Arial"/>
                      </a:endParaRPr>
                    </a:p>
                    <a:p>
                      <a:pPr marL="504360" indent="-504000" algn="just">
                        <a:lnSpc>
                          <a:spcPct val="15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es-ES" sz="2000" spc="-1" strike="noStrike">
                        <a:latin typeface="Arial"/>
                      </a:endParaRPr>
                    </a:p>
                    <a:p>
                      <a:pPr marL="504360" indent="-504000" algn="just">
                        <a:lnSpc>
                          <a:spcPct val="15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105840" marR="105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2" name="Imagen 2" descr="Imagen que contiene firmar, verde, calle, señal&#10;&#10;Descripción generada automáticamente"/>
          <p:cNvPicPr/>
          <p:nvPr/>
        </p:nvPicPr>
        <p:blipFill>
          <a:blip r:embed="rId1"/>
          <a:stretch/>
        </p:blipFill>
        <p:spPr>
          <a:xfrm>
            <a:off x="3678480" y="0"/>
            <a:ext cx="4834440" cy="6857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TextShape 1"/>
          <p:cNvSpPr/>
          <p:nvPr/>
        </p:nvSpPr>
        <p:spPr>
          <a:xfrm>
            <a:off x="180720" y="5400"/>
            <a:ext cx="11530080" cy="703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 fontScale="92000"/>
          </a:bodyPr>
          <a:p>
            <a:pPr>
              <a:lnSpc>
                <a:spcPct val="90000"/>
              </a:lnSpc>
              <a:buNone/>
            </a:pPr>
            <a:r>
              <a:rPr b="1" lang="es-ES" sz="4400" spc="-1" strike="noStrike">
                <a:solidFill>
                  <a:srgbClr val="000000"/>
                </a:solidFill>
                <a:latin typeface="Calibri"/>
              </a:rPr>
              <a:t>Puntos clave del nuevo modelo de atención a las ITS </a:t>
            </a:r>
            <a:endParaRPr b="0" lang="es-ES" sz="4400" spc="-1" strike="noStrike">
              <a:latin typeface="Arial"/>
            </a:endParaRPr>
          </a:p>
        </p:txBody>
      </p:sp>
      <p:graphicFrame>
        <p:nvGraphicFramePr>
          <p:cNvPr id="7" name="Diagram7"/>
          <p:cNvGraphicFramePr/>
          <p:nvPr>
            <p:extLst>
              <p:ext uri="{D42A27DB-BD31-4B8C-83A1-F6EECF244321}">
                <p14:modId xmlns:p14="http://schemas.microsoft.com/office/powerpoint/2010/main" val="614609413"/>
              </p:ext>
            </p:extLst>
          </p:nvPr>
        </p:nvGraphicFramePr>
        <p:xfrm>
          <a:off x="180720" y="709560"/>
          <a:ext cx="11850480" cy="6142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TextShape 1"/>
          <p:cNvSpPr/>
          <p:nvPr/>
        </p:nvSpPr>
        <p:spPr>
          <a:xfrm>
            <a:off x="712080" y="524520"/>
            <a:ext cx="5889960" cy="127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 fontScale="91000"/>
          </a:bodyPr>
          <a:p>
            <a:pPr>
              <a:lnSpc>
                <a:spcPct val="90000"/>
              </a:lnSpc>
              <a:buNone/>
            </a:pPr>
            <a:r>
              <a:rPr b="1" lang="es-ES" sz="4400" spc="-1" strike="noStrike">
                <a:solidFill>
                  <a:srgbClr val="000000"/>
                </a:solidFill>
                <a:latin typeface="Calibri Light"/>
              </a:rPr>
              <a:t>Epidemiología/preventiva</a:t>
            </a:r>
            <a:br>
              <a:rPr sz="4400"/>
            </a:br>
            <a:endParaRPr b="0" lang="es-ES" sz="4400" spc="-1" strike="noStrike">
              <a:latin typeface="Arial"/>
            </a:endParaRPr>
          </a:p>
        </p:txBody>
      </p:sp>
      <p:graphicFrame>
        <p:nvGraphicFramePr>
          <p:cNvPr id="8" name="Diagram8"/>
          <p:cNvGraphicFramePr/>
          <p:nvPr>
            <p:extLst>
              <p:ext uri="{D42A27DB-BD31-4B8C-83A1-F6EECF244321}">
                <p14:modId xmlns:p14="http://schemas.microsoft.com/office/powerpoint/2010/main" val="1720868969"/>
              </p:ext>
            </p:extLst>
          </p:nvPr>
        </p:nvGraphicFramePr>
        <p:xfrm>
          <a:off x="159480" y="1605240"/>
          <a:ext cx="7034040" cy="4957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pic>
        <p:nvPicPr>
          <p:cNvPr id="1165" name="Imagen 3" descr="Imagen que contiene Interfaz de usuario gráfica&#10;&#10;Descripción generada automáticamente"/>
          <p:cNvPicPr/>
          <p:nvPr/>
        </p:nvPicPr>
        <p:blipFill>
          <a:blip r:embed="rId6"/>
          <a:stretch/>
        </p:blipFill>
        <p:spPr>
          <a:xfrm>
            <a:off x="7353360" y="0"/>
            <a:ext cx="4837680" cy="6857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" dur="indefinite" restart="never" nodeType="tmRoot">
          <p:childTnLst>
            <p:seq>
              <p:cTn id="8" dur="indefinite" nodeType="mainSeq">
                <p:childTnLst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6" name="TextShape 1"/>
          <p:cNvSpPr/>
          <p:nvPr/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67" name="TextShape 2"/>
          <p:cNvSpPr/>
          <p:nvPr/>
        </p:nvSpPr>
        <p:spPr>
          <a:xfrm>
            <a:off x="838080" y="1825560"/>
            <a:ext cx="10514880" cy="4350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168" name="Imagen 3" descr=""/>
          <p:cNvPicPr/>
          <p:nvPr/>
        </p:nvPicPr>
        <p:blipFill>
          <a:blip r:embed="rId1"/>
          <a:stretch/>
        </p:blipFill>
        <p:spPr>
          <a:xfrm>
            <a:off x="1523880" y="0"/>
            <a:ext cx="9143280" cy="6857280"/>
          </a:xfrm>
          <a:prstGeom prst="rect">
            <a:avLst/>
          </a:prstGeom>
          <a:ln w="0">
            <a:noFill/>
          </a:ln>
        </p:spPr>
      </p:pic>
      <p:pic>
        <p:nvPicPr>
          <p:cNvPr id="1169" name="Imagen 2" descr=""/>
          <p:cNvPicPr/>
          <p:nvPr/>
        </p:nvPicPr>
        <p:blipFill>
          <a:blip r:embed="rId2"/>
          <a:stretch/>
        </p:blipFill>
        <p:spPr>
          <a:xfrm>
            <a:off x="7256520" y="5468760"/>
            <a:ext cx="3410640" cy="1388520"/>
          </a:xfrm>
          <a:prstGeom prst="rect">
            <a:avLst/>
          </a:prstGeom>
          <a:ln w="0">
            <a:noFill/>
          </a:ln>
        </p:spPr>
      </p:pic>
      <p:sp>
        <p:nvSpPr>
          <p:cNvPr id="1170" name="CustomShape 3"/>
          <p:cNvSpPr/>
          <p:nvPr/>
        </p:nvSpPr>
        <p:spPr>
          <a:xfrm>
            <a:off x="7256520" y="5468760"/>
            <a:ext cx="2313720" cy="516240"/>
          </a:xfrm>
          <a:prstGeom prst="rect">
            <a:avLst/>
          </a:prstGeom>
          <a:noFill/>
          <a:ln w="0">
            <a:noFill/>
          </a:ln>
        </p:spPr>
        <p:style>
          <a:lnRef idx="2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s-ES" sz="2800" spc="-1" strike="noStrike">
                <a:solidFill>
                  <a:srgbClr val="000000"/>
                </a:solidFill>
                <a:latin typeface="Calibri"/>
                <a:ea typeface="ＭＳ Ｐゴシック"/>
              </a:rPr>
              <a:t>GRACIAS</a:t>
            </a:r>
            <a:endParaRPr b="0" lang="es-ES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3" name="Imagen 26" descr=""/>
          <p:cNvPicPr/>
          <p:nvPr/>
        </p:nvPicPr>
        <p:blipFill>
          <a:blip r:embed="rId1">
            <a:alphaModFix amt="35000"/>
          </a:blip>
          <a:stretch/>
        </p:blipFill>
        <p:spPr>
          <a:xfrm>
            <a:off x="0" y="1800"/>
            <a:ext cx="12191400" cy="6855480"/>
          </a:xfrm>
          <a:prstGeom prst="rect">
            <a:avLst/>
          </a:prstGeom>
          <a:ln w="0">
            <a:noFill/>
          </a:ln>
        </p:spPr>
      </p:pic>
      <p:sp>
        <p:nvSpPr>
          <p:cNvPr id="824" name="CustomShape 1"/>
          <p:cNvSpPr/>
          <p:nvPr/>
        </p:nvSpPr>
        <p:spPr>
          <a:xfrm>
            <a:off x="342360" y="299880"/>
            <a:ext cx="4285440" cy="3137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s-ES_tradnl" sz="4000" spc="-1" strike="noStrike">
                <a:solidFill>
                  <a:srgbClr val="002060"/>
                </a:solidFill>
                <a:latin typeface="Gotham Book"/>
                <a:ea typeface="Gotham Book"/>
              </a:rPr>
              <a:t>LA EPIDEMIA DEL VIH</a:t>
            </a:r>
            <a:r>
              <a:rPr b="1" lang="es-ES_tradnl" sz="4000" spc="-1" strike="noStrike">
                <a:solidFill>
                  <a:srgbClr val="ffffff"/>
                </a:solidFill>
                <a:latin typeface="Gotham Book"/>
                <a:ea typeface="Gotham Book"/>
              </a:rPr>
              <a:t> </a:t>
            </a:r>
            <a:endParaRPr b="0" lang="es-ES" sz="4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es-ES_tradnl" sz="4000" spc="-1" strike="noStrike">
                <a:solidFill>
                  <a:srgbClr val="ffffff"/>
                </a:solidFill>
                <a:latin typeface="Gotham XLight Regular"/>
                <a:ea typeface="Gotham Book"/>
              </a:rPr>
              <a:t>NO ESTÁ CONTROLADA </a:t>
            </a:r>
            <a:r>
              <a:rPr b="0" lang="es-ES_tradnl" sz="4000" spc="-1" strike="noStrike">
                <a:solidFill>
                  <a:srgbClr val="002060"/>
                </a:solidFill>
                <a:latin typeface="Gotham Book"/>
                <a:ea typeface="Gotham Book"/>
              </a:rPr>
              <a:t>EN EL MUNDO.</a:t>
            </a:r>
            <a:endParaRPr b="0" lang="es-ES" sz="4000" spc="-1" strike="noStrike">
              <a:latin typeface="Arial"/>
            </a:endParaRPr>
          </a:p>
        </p:txBody>
      </p:sp>
      <p:sp>
        <p:nvSpPr>
          <p:cNvPr id="825" name="CustomShape 2"/>
          <p:cNvSpPr/>
          <p:nvPr/>
        </p:nvSpPr>
        <p:spPr>
          <a:xfrm>
            <a:off x="3899160" y="-36360"/>
            <a:ext cx="11174040" cy="6893640"/>
          </a:xfrm>
          <a:prstGeom prst="parallelogram">
            <a:avLst>
              <a:gd name="adj" fmla="val 3378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26" name="CustomShape 3"/>
          <p:cNvSpPr/>
          <p:nvPr/>
        </p:nvSpPr>
        <p:spPr>
          <a:xfrm>
            <a:off x="6265080" y="2094120"/>
            <a:ext cx="1229400" cy="12294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27" name="CustomShape 4"/>
          <p:cNvSpPr/>
          <p:nvPr/>
        </p:nvSpPr>
        <p:spPr>
          <a:xfrm>
            <a:off x="8122320" y="2094120"/>
            <a:ext cx="1229400" cy="1229400"/>
          </a:xfrm>
          <a:prstGeom prst="ellipse">
            <a:avLst/>
          </a:prstGeom>
          <a:solidFill>
            <a:srgbClr val="002060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28" name="CustomShape 5"/>
          <p:cNvSpPr/>
          <p:nvPr/>
        </p:nvSpPr>
        <p:spPr>
          <a:xfrm>
            <a:off x="6262200" y="2262960"/>
            <a:ext cx="1235520" cy="851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id-ID" sz="3200" spc="-1" strike="noStrike">
                <a:solidFill>
                  <a:srgbClr val="ffffff"/>
                </a:solidFill>
                <a:latin typeface="Franklin Gothic Medium"/>
                <a:ea typeface="Gotham Book"/>
              </a:rPr>
              <a:t>38,4</a:t>
            </a:r>
            <a:endParaRPr b="0" lang="es-ES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id-ID" sz="1800" spc="-1" strike="noStrike">
                <a:solidFill>
                  <a:srgbClr val="ffffff"/>
                </a:solidFill>
                <a:latin typeface="Franklin Gothic Medium"/>
                <a:ea typeface="Gotham Book"/>
              </a:rPr>
              <a:t>millones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829" name="CustomShape 6"/>
          <p:cNvSpPr/>
          <p:nvPr/>
        </p:nvSpPr>
        <p:spPr>
          <a:xfrm>
            <a:off x="8119440" y="2262960"/>
            <a:ext cx="1235520" cy="851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id-ID" sz="3200" spc="-1" strike="noStrike">
                <a:solidFill>
                  <a:srgbClr val="ffffff"/>
                </a:solidFill>
                <a:latin typeface="Franklin Gothic Medium"/>
                <a:ea typeface="Gotham Book"/>
              </a:rPr>
              <a:t>1,5</a:t>
            </a:r>
            <a:endParaRPr b="0" lang="es-ES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id-ID" sz="1800" spc="-1" strike="noStrike">
                <a:solidFill>
                  <a:srgbClr val="ffffff"/>
                </a:solidFill>
                <a:latin typeface="Franklin Gothic Medium"/>
                <a:ea typeface="Gotham Book"/>
              </a:rPr>
              <a:t>millones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830" name="CustomShape 7"/>
          <p:cNvSpPr/>
          <p:nvPr/>
        </p:nvSpPr>
        <p:spPr>
          <a:xfrm>
            <a:off x="8087400" y="3408840"/>
            <a:ext cx="1299600" cy="72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es-ES" sz="1400" spc="-1" strike="noStrike">
                <a:solidFill>
                  <a:srgbClr val="000000"/>
                </a:solidFill>
                <a:latin typeface="Gotham Book"/>
                <a:ea typeface="Gotham Book"/>
              </a:rPr>
              <a:t>Nuevas infecciones VIH 2021</a:t>
            </a:r>
            <a:endParaRPr b="0" lang="es-ES" sz="1400" spc="-1" strike="noStrike">
              <a:latin typeface="Arial"/>
            </a:endParaRPr>
          </a:p>
        </p:txBody>
      </p:sp>
      <p:sp>
        <p:nvSpPr>
          <p:cNvPr id="831" name="CustomShape 8"/>
          <p:cNvSpPr/>
          <p:nvPr/>
        </p:nvSpPr>
        <p:spPr>
          <a:xfrm>
            <a:off x="9610200" y="3489120"/>
            <a:ext cx="1799280" cy="72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es-ES" sz="1400" spc="-1" strike="noStrike">
                <a:solidFill>
                  <a:srgbClr val="000000"/>
                </a:solidFill>
                <a:latin typeface="Gotham Book"/>
                <a:ea typeface="Gotham Book"/>
              </a:rPr>
              <a:t>Muertes relacionadas con el SIDA en 2021</a:t>
            </a:r>
            <a:endParaRPr b="0" lang="es-ES" sz="1400" spc="-1" strike="noStrike">
              <a:latin typeface="Arial"/>
            </a:endParaRPr>
          </a:p>
        </p:txBody>
      </p:sp>
      <p:sp>
        <p:nvSpPr>
          <p:cNvPr id="832" name="CustomShape 9"/>
          <p:cNvSpPr/>
          <p:nvPr/>
        </p:nvSpPr>
        <p:spPr>
          <a:xfrm>
            <a:off x="9895320" y="2094120"/>
            <a:ext cx="1229400" cy="1229400"/>
          </a:xfrm>
          <a:prstGeom prst="ellipse">
            <a:avLst/>
          </a:prstGeom>
          <a:solidFill>
            <a:srgbClr val="002060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33" name="CustomShape 10"/>
          <p:cNvSpPr/>
          <p:nvPr/>
        </p:nvSpPr>
        <p:spPr>
          <a:xfrm>
            <a:off x="9892080" y="2262960"/>
            <a:ext cx="1235520" cy="851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id-ID" sz="3200" spc="-1" strike="noStrike">
                <a:solidFill>
                  <a:srgbClr val="ffffff"/>
                </a:solidFill>
                <a:latin typeface="Franklin Gothic Medium"/>
                <a:ea typeface="Gotham Book"/>
              </a:rPr>
              <a:t>0,65</a:t>
            </a:r>
            <a:endParaRPr b="0" lang="es-ES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id-ID" sz="1800" spc="-1" strike="noStrike">
                <a:solidFill>
                  <a:srgbClr val="ffffff"/>
                </a:solidFill>
                <a:latin typeface="Franklin Gothic Medium"/>
                <a:ea typeface="Gotham Book"/>
              </a:rPr>
              <a:t>millones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834" name="CustomShape 11"/>
          <p:cNvSpPr/>
          <p:nvPr/>
        </p:nvSpPr>
        <p:spPr>
          <a:xfrm>
            <a:off x="5904720" y="3489120"/>
            <a:ext cx="1799280" cy="72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es-ES" sz="1400" spc="-1" strike="noStrike">
                <a:solidFill>
                  <a:srgbClr val="000000"/>
                </a:solidFill>
                <a:latin typeface="Gotham Book"/>
                <a:ea typeface="Gotham Book"/>
              </a:rPr>
              <a:t>Número de personas viven con VIH (2021)</a:t>
            </a:r>
            <a:endParaRPr b="0" lang="es-ES" sz="1400" spc="-1" strike="noStrike">
              <a:latin typeface="Arial"/>
            </a:endParaRPr>
          </a:p>
        </p:txBody>
      </p:sp>
      <p:sp>
        <p:nvSpPr>
          <p:cNvPr id="835" name="CustomShape 12"/>
          <p:cNvSpPr/>
          <p:nvPr/>
        </p:nvSpPr>
        <p:spPr>
          <a:xfrm flipV="1">
            <a:off x="3743640" y="-37080"/>
            <a:ext cx="2683440" cy="7011720"/>
          </a:xfrm>
          <a:custGeom>
            <a:avLst/>
            <a:gdLst/>
            <a:ahLst/>
            <a:rect l="l" t="t" r="r" b="b"/>
            <a:pathLst>
              <a:path w="2457420" h="6419850">
                <a:moveTo>
                  <a:pt x="0" y="0"/>
                </a:moveTo>
                <a:lnTo>
                  <a:pt x="381000" y="0"/>
                </a:lnTo>
                <a:lnTo>
                  <a:pt x="2457420" y="6419850"/>
                </a:lnTo>
                <a:lnTo>
                  <a:pt x="2076420" y="6419850"/>
                </a:lnTo>
                <a:lnTo>
                  <a:pt x="0" y="0"/>
                </a:lnTo>
                <a:close/>
              </a:path>
            </a:pathLst>
          </a:custGeom>
          <a:solidFill>
            <a:srgbClr val="ff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36" name="Imagen 8" descr=""/>
          <p:cNvPicPr/>
          <p:nvPr/>
        </p:nvPicPr>
        <p:blipFill>
          <a:blip r:embed="rId2">
            <a:alphaModFix amt="30000"/>
          </a:blip>
          <a:stretch/>
        </p:blipFill>
        <p:spPr>
          <a:xfrm>
            <a:off x="10204200" y="4357440"/>
            <a:ext cx="656640" cy="656640"/>
          </a:xfrm>
          <a:prstGeom prst="rect">
            <a:avLst/>
          </a:prstGeom>
          <a:ln w="0">
            <a:noFill/>
          </a:ln>
        </p:spPr>
      </p:pic>
      <p:pic>
        <p:nvPicPr>
          <p:cNvPr id="837" name="Imagen 10" descr=""/>
          <p:cNvPicPr/>
          <p:nvPr/>
        </p:nvPicPr>
        <p:blipFill>
          <a:blip r:embed="rId3">
            <a:alphaModFix amt="30000"/>
          </a:blip>
          <a:stretch/>
        </p:blipFill>
        <p:spPr>
          <a:xfrm>
            <a:off x="6220440" y="4357440"/>
            <a:ext cx="1167840" cy="697680"/>
          </a:xfrm>
          <a:prstGeom prst="rect">
            <a:avLst/>
          </a:prstGeom>
          <a:ln w="0">
            <a:noFill/>
          </a:ln>
        </p:spPr>
      </p:pic>
      <p:pic>
        <p:nvPicPr>
          <p:cNvPr id="838" name="Imagen 24" descr=""/>
          <p:cNvPicPr/>
          <p:nvPr/>
        </p:nvPicPr>
        <p:blipFill>
          <a:blip r:embed="rId4">
            <a:alphaModFix amt="30000"/>
          </a:blip>
          <a:stretch/>
        </p:blipFill>
        <p:spPr>
          <a:xfrm>
            <a:off x="8278200" y="4357440"/>
            <a:ext cx="829080" cy="804240"/>
          </a:xfrm>
          <a:prstGeom prst="rect">
            <a:avLst/>
          </a:prstGeom>
          <a:ln w="0">
            <a:noFill/>
          </a:ln>
        </p:spPr>
      </p:pic>
      <p:sp>
        <p:nvSpPr>
          <p:cNvPr id="839" name="CustomShape 13"/>
          <p:cNvSpPr/>
          <p:nvPr/>
        </p:nvSpPr>
        <p:spPr>
          <a:xfrm>
            <a:off x="4451400" y="6731280"/>
            <a:ext cx="7966080" cy="80280"/>
          </a:xfrm>
          <a:prstGeom prst="rect">
            <a:avLst/>
          </a:prstGeom>
          <a:solidFill>
            <a:srgbClr val="ffffff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40" name="CustomShape 14"/>
          <p:cNvSpPr/>
          <p:nvPr/>
        </p:nvSpPr>
        <p:spPr>
          <a:xfrm>
            <a:off x="114120" y="6538320"/>
            <a:ext cx="11962800" cy="27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r">
              <a:lnSpc>
                <a:spcPct val="100000"/>
              </a:lnSpc>
              <a:buNone/>
            </a:pPr>
            <a:r>
              <a:rPr b="0" lang="es-ES" sz="1200" spc="-1" strike="noStrike">
                <a:solidFill>
                  <a:srgbClr val="000000"/>
                </a:solidFill>
                <a:latin typeface="Calibri"/>
                <a:ea typeface="DejaVu Sans"/>
              </a:rPr>
              <a:t>Source: UNAIDS epidemiological estimates, 2021 (see https://aidsinfo.unaids.org/).</a:t>
            </a:r>
            <a:endParaRPr b="0" lang="es-ES" sz="12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TextShape 1"/>
          <p:cNvSpPr/>
          <p:nvPr/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Worldwide HIV Care Continuum, 2021</a:t>
            </a:r>
            <a:endParaRPr b="0" lang="es-ES" sz="4400" spc="-1" strike="noStrike">
              <a:latin typeface="Arial"/>
            </a:endParaRPr>
          </a:p>
        </p:txBody>
      </p:sp>
      <p:sp>
        <p:nvSpPr>
          <p:cNvPr id="842" name="CustomShape 2"/>
          <p:cNvSpPr/>
          <p:nvPr/>
        </p:nvSpPr>
        <p:spPr>
          <a:xfrm>
            <a:off x="429480" y="6415560"/>
            <a:ext cx="8009640" cy="27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pc="-1" strike="noStrike">
                <a:solidFill>
                  <a:srgbClr val="455560"/>
                </a:solidFill>
                <a:latin typeface="Calibri"/>
                <a:ea typeface="DejaVu Sans"/>
              </a:rPr>
              <a:t>Unaids.org/en/resources/documents/2022/UNAIDS_FactSheet</a:t>
            </a:r>
            <a:endParaRPr b="0" lang="es-ES" sz="1200" spc="-1" strike="noStrike">
              <a:latin typeface="Arial"/>
            </a:endParaRPr>
          </a:p>
        </p:txBody>
      </p:sp>
      <p:sp>
        <p:nvSpPr>
          <p:cNvPr id="843" name="Line 3"/>
          <p:cNvSpPr/>
          <p:nvPr/>
        </p:nvSpPr>
        <p:spPr>
          <a:xfrm>
            <a:off x="1983240" y="5721840"/>
            <a:ext cx="8483760" cy="360"/>
          </a:xfrm>
          <a:prstGeom prst="line">
            <a:avLst/>
          </a:prstGeom>
          <a:ln w="28575">
            <a:solidFill>
              <a:srgbClr val="ffffff"/>
            </a:solidFill>
            <a:round/>
          </a:ln>
        </p:spPr>
        <p:style>
          <a:lnRef idx="2"/>
          <a:fillRef idx="0"/>
          <a:effectRef idx="0"/>
          <a:fontRef idx="minor"/>
        </p:style>
      </p:sp>
      <p:sp>
        <p:nvSpPr>
          <p:cNvPr id="844" name="Line 4"/>
          <p:cNvSpPr/>
          <p:nvPr/>
        </p:nvSpPr>
        <p:spPr>
          <a:xfrm>
            <a:off x="1983240" y="1614960"/>
            <a:ext cx="360" cy="4100760"/>
          </a:xfrm>
          <a:prstGeom prst="line">
            <a:avLst/>
          </a:prstGeom>
          <a:ln w="28575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45" name="Line 5"/>
          <p:cNvSpPr/>
          <p:nvPr/>
        </p:nvSpPr>
        <p:spPr>
          <a:xfrm flipH="1">
            <a:off x="1902600" y="1626840"/>
            <a:ext cx="85320" cy="360"/>
          </a:xfrm>
          <a:prstGeom prst="line">
            <a:avLst/>
          </a:prstGeom>
          <a:ln w="28575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46" name="Line 6"/>
          <p:cNvSpPr/>
          <p:nvPr/>
        </p:nvSpPr>
        <p:spPr>
          <a:xfrm flipH="1">
            <a:off x="1902600" y="2450880"/>
            <a:ext cx="85320" cy="360"/>
          </a:xfrm>
          <a:prstGeom prst="line">
            <a:avLst/>
          </a:prstGeom>
          <a:ln w="28575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47" name="Line 7"/>
          <p:cNvSpPr/>
          <p:nvPr/>
        </p:nvSpPr>
        <p:spPr>
          <a:xfrm flipH="1">
            <a:off x="1902600" y="3267720"/>
            <a:ext cx="85320" cy="360"/>
          </a:xfrm>
          <a:prstGeom prst="line">
            <a:avLst/>
          </a:prstGeom>
          <a:ln w="28575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48" name="Line 8"/>
          <p:cNvSpPr/>
          <p:nvPr/>
        </p:nvSpPr>
        <p:spPr>
          <a:xfrm flipH="1">
            <a:off x="1902600" y="4092120"/>
            <a:ext cx="85320" cy="360"/>
          </a:xfrm>
          <a:prstGeom prst="line">
            <a:avLst/>
          </a:prstGeom>
          <a:ln w="28575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49" name="Line 9"/>
          <p:cNvSpPr/>
          <p:nvPr/>
        </p:nvSpPr>
        <p:spPr>
          <a:xfrm flipH="1">
            <a:off x="1902600" y="4913280"/>
            <a:ext cx="85320" cy="360"/>
          </a:xfrm>
          <a:prstGeom prst="line">
            <a:avLst/>
          </a:prstGeom>
          <a:ln w="28575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50" name="CustomShape 10"/>
          <p:cNvSpPr/>
          <p:nvPr/>
        </p:nvSpPr>
        <p:spPr>
          <a:xfrm>
            <a:off x="3169440" y="2113920"/>
            <a:ext cx="665640" cy="3596400"/>
          </a:xfrm>
          <a:prstGeom prst="rect">
            <a:avLst/>
          </a:prstGeom>
          <a:solidFill>
            <a:schemeClr val="accent1"/>
          </a:solidFill>
          <a:ln w="0"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851" name="CustomShape 11"/>
          <p:cNvSpPr/>
          <p:nvPr/>
        </p:nvSpPr>
        <p:spPr>
          <a:xfrm>
            <a:off x="5208120" y="2863080"/>
            <a:ext cx="665640" cy="2846880"/>
          </a:xfrm>
          <a:prstGeom prst="rect">
            <a:avLst/>
          </a:prstGeom>
          <a:solidFill>
            <a:schemeClr val="accent1"/>
          </a:solidFill>
          <a:ln w="0"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852" name="CustomShape 12"/>
          <p:cNvSpPr/>
          <p:nvPr/>
        </p:nvSpPr>
        <p:spPr>
          <a:xfrm>
            <a:off x="7246800" y="3078000"/>
            <a:ext cx="665640" cy="2631240"/>
          </a:xfrm>
          <a:prstGeom prst="rect">
            <a:avLst/>
          </a:prstGeom>
          <a:solidFill>
            <a:schemeClr val="accent1"/>
          </a:solidFill>
          <a:ln w="0"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853" name="CustomShape 13"/>
          <p:cNvSpPr/>
          <p:nvPr/>
        </p:nvSpPr>
        <p:spPr>
          <a:xfrm>
            <a:off x="2516400" y="5717880"/>
            <a:ext cx="19720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spcBef>
                <a:spcPts val="901"/>
              </a:spcBef>
              <a:buNone/>
              <a:tabLst>
                <a:tab algn="l" pos="0"/>
              </a:tabLst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Diagnosed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854" name="CustomShape 14"/>
          <p:cNvSpPr/>
          <p:nvPr/>
        </p:nvSpPr>
        <p:spPr>
          <a:xfrm>
            <a:off x="4651920" y="5717880"/>
            <a:ext cx="18943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spcBef>
                <a:spcPts val="901"/>
              </a:spcBef>
              <a:buNone/>
              <a:tabLst>
                <a:tab algn="l" pos="0"/>
              </a:tabLst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Receiving ART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855" name="CustomShape 15"/>
          <p:cNvSpPr/>
          <p:nvPr/>
        </p:nvSpPr>
        <p:spPr>
          <a:xfrm>
            <a:off x="6660720" y="5720040"/>
            <a:ext cx="1921680" cy="91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spcBef>
                <a:spcPts val="901"/>
              </a:spcBef>
              <a:buNone/>
              <a:tabLst>
                <a:tab algn="l" pos="0"/>
              </a:tabLst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Virologic Suppression</a:t>
            </a:r>
            <a:br>
              <a:rPr sz="1800"/>
            </a:br>
            <a:endParaRPr b="0" lang="es-ES" sz="1800" spc="-1" strike="noStrike">
              <a:latin typeface="Arial"/>
            </a:endParaRPr>
          </a:p>
        </p:txBody>
      </p:sp>
      <p:sp>
        <p:nvSpPr>
          <p:cNvPr id="856" name="CustomShape 16"/>
          <p:cNvSpPr/>
          <p:nvPr/>
        </p:nvSpPr>
        <p:spPr>
          <a:xfrm>
            <a:off x="1056240" y="1476720"/>
            <a:ext cx="8834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r">
              <a:lnSpc>
                <a:spcPct val="100000"/>
              </a:lnSpc>
              <a:spcBef>
                <a:spcPts val="901"/>
              </a:spcBef>
              <a:buNone/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100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857" name="CustomShape 17"/>
          <p:cNvSpPr/>
          <p:nvPr/>
        </p:nvSpPr>
        <p:spPr>
          <a:xfrm>
            <a:off x="1090440" y="2285280"/>
            <a:ext cx="84096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r">
              <a:lnSpc>
                <a:spcPct val="100000"/>
              </a:lnSpc>
              <a:spcBef>
                <a:spcPts val="901"/>
              </a:spcBef>
              <a:buNone/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80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858" name="CustomShape 18"/>
          <p:cNvSpPr/>
          <p:nvPr/>
        </p:nvSpPr>
        <p:spPr>
          <a:xfrm>
            <a:off x="1092240" y="3106440"/>
            <a:ext cx="84096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r">
              <a:lnSpc>
                <a:spcPct val="100000"/>
              </a:lnSpc>
              <a:spcBef>
                <a:spcPts val="901"/>
              </a:spcBef>
              <a:buNone/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60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859" name="CustomShape 19"/>
          <p:cNvSpPr/>
          <p:nvPr/>
        </p:nvSpPr>
        <p:spPr>
          <a:xfrm>
            <a:off x="1098360" y="3919320"/>
            <a:ext cx="84096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r">
              <a:lnSpc>
                <a:spcPct val="100000"/>
              </a:lnSpc>
              <a:spcBef>
                <a:spcPts val="901"/>
              </a:spcBef>
              <a:buNone/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40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860" name="CustomShape 20"/>
          <p:cNvSpPr/>
          <p:nvPr/>
        </p:nvSpPr>
        <p:spPr>
          <a:xfrm>
            <a:off x="1098360" y="4754160"/>
            <a:ext cx="84096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r">
              <a:lnSpc>
                <a:spcPct val="100000"/>
              </a:lnSpc>
              <a:spcBef>
                <a:spcPts val="901"/>
              </a:spcBef>
              <a:buNone/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20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861" name="CustomShape 21"/>
          <p:cNvSpPr/>
          <p:nvPr/>
        </p:nvSpPr>
        <p:spPr>
          <a:xfrm>
            <a:off x="3098160" y="1752120"/>
            <a:ext cx="736920" cy="333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spcBef>
                <a:spcPts val="799"/>
              </a:spcBef>
              <a:buNone/>
              <a:tabLst>
                <a:tab algn="l" pos="0"/>
              </a:tabLst>
            </a:pPr>
            <a:r>
              <a:rPr b="1" lang="en-US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85</a:t>
            </a:r>
            <a:endParaRPr b="0" lang="es-ES" sz="1600" spc="-1" strike="noStrike">
              <a:latin typeface="Arial"/>
            </a:endParaRPr>
          </a:p>
        </p:txBody>
      </p:sp>
      <p:sp>
        <p:nvSpPr>
          <p:cNvPr id="862" name="CustomShape 22"/>
          <p:cNvSpPr/>
          <p:nvPr/>
        </p:nvSpPr>
        <p:spPr>
          <a:xfrm>
            <a:off x="5222160" y="2501640"/>
            <a:ext cx="754560" cy="333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spcBef>
                <a:spcPts val="799"/>
              </a:spcBef>
              <a:buNone/>
              <a:tabLst>
                <a:tab algn="l" pos="0"/>
              </a:tabLst>
            </a:pPr>
            <a:r>
              <a:rPr b="1" lang="en-US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75</a:t>
            </a:r>
            <a:endParaRPr b="0" lang="es-ES" sz="1600" spc="-1" strike="noStrike">
              <a:latin typeface="Arial"/>
            </a:endParaRPr>
          </a:p>
        </p:txBody>
      </p:sp>
      <p:sp>
        <p:nvSpPr>
          <p:cNvPr id="863" name="CustomShape 23"/>
          <p:cNvSpPr/>
          <p:nvPr/>
        </p:nvSpPr>
        <p:spPr>
          <a:xfrm>
            <a:off x="7180200" y="2716200"/>
            <a:ext cx="793440" cy="333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spcBef>
                <a:spcPts val="799"/>
              </a:spcBef>
              <a:buNone/>
              <a:tabLst>
                <a:tab algn="l" pos="0"/>
              </a:tabLst>
            </a:pPr>
            <a:r>
              <a:rPr b="1" lang="en-US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68</a:t>
            </a:r>
            <a:endParaRPr b="0" lang="es-ES" sz="1600" spc="-1" strike="noStrike">
              <a:latin typeface="Arial"/>
            </a:endParaRPr>
          </a:p>
        </p:txBody>
      </p:sp>
      <p:sp>
        <p:nvSpPr>
          <p:cNvPr id="864" name="Line 24"/>
          <p:cNvSpPr/>
          <p:nvPr/>
        </p:nvSpPr>
        <p:spPr>
          <a:xfrm flipH="1">
            <a:off x="1902240" y="5719320"/>
            <a:ext cx="84960" cy="360"/>
          </a:xfrm>
          <a:prstGeom prst="line">
            <a:avLst/>
          </a:prstGeom>
          <a:ln w="28575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65" name="CustomShape 25"/>
          <p:cNvSpPr/>
          <p:nvPr/>
        </p:nvSpPr>
        <p:spPr>
          <a:xfrm>
            <a:off x="1100880" y="5533560"/>
            <a:ext cx="84096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r">
              <a:lnSpc>
                <a:spcPct val="100000"/>
              </a:lnSpc>
              <a:spcBef>
                <a:spcPts val="901"/>
              </a:spcBef>
              <a:buNone/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0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866" name="CustomShape 26"/>
          <p:cNvSpPr/>
          <p:nvPr/>
        </p:nvSpPr>
        <p:spPr>
          <a:xfrm rot="16200000">
            <a:off x="185760" y="3409200"/>
            <a:ext cx="21787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spcBef>
                <a:spcPts val="901"/>
              </a:spcBef>
              <a:buNone/>
              <a:tabLst>
                <a:tab algn="l" pos="0"/>
              </a:tabLst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People With HIV (%)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867" name="CustomShape 27"/>
          <p:cNvSpPr/>
          <p:nvPr/>
        </p:nvSpPr>
        <p:spPr>
          <a:xfrm>
            <a:off x="4750200" y="2285280"/>
            <a:ext cx="1796040" cy="3930840"/>
          </a:xfrm>
          <a:prstGeom prst="rect">
            <a:avLst/>
          </a:prstGeom>
          <a:noFill/>
          <a:ln w="38100">
            <a:solidFill>
              <a:srgbClr val="a5a5a5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868" name="CustomShape 28"/>
          <p:cNvSpPr/>
          <p:nvPr/>
        </p:nvSpPr>
        <p:spPr>
          <a:xfrm>
            <a:off x="4389840" y="1352520"/>
            <a:ext cx="263304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spcBef>
                <a:spcPts val="901"/>
              </a:spcBef>
              <a:buNone/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UNAIDS targets for 2030 are </a:t>
            </a: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95%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for each category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869" name="CustomShape 29"/>
          <p:cNvSpPr/>
          <p:nvPr/>
        </p:nvSpPr>
        <p:spPr>
          <a:xfrm>
            <a:off x="8674200" y="2863080"/>
            <a:ext cx="3496680" cy="3868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-ES" sz="2400" spc="-1" strike="noStrike">
                <a:solidFill>
                  <a:srgbClr val="002060"/>
                </a:solidFill>
                <a:latin typeface="Gotham Book"/>
                <a:ea typeface="Gotham Book"/>
              </a:rPr>
              <a:t>A FINALES DE 2021</a:t>
            </a:r>
            <a:r>
              <a:rPr b="1" lang="es-ES" sz="2400" spc="-1" strike="noStrike">
                <a:solidFill>
                  <a:srgbClr val="002060"/>
                </a:solidFill>
                <a:latin typeface="Gotham Book"/>
                <a:ea typeface="Gotham Book"/>
              </a:rPr>
              <a:t>, </a:t>
            </a:r>
            <a:r>
              <a:rPr b="0" lang="es-ES" sz="2400" spc="-1" strike="noStrike">
                <a:solidFill>
                  <a:srgbClr val="002060"/>
                </a:solidFill>
                <a:latin typeface="Gotham Book"/>
                <a:ea typeface="Gotham Book"/>
              </a:rPr>
              <a:t>SE ESTIMÓ QUE </a:t>
            </a:r>
            <a:endParaRPr b="0" lang="es-ES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-ES" sz="2400" spc="-1" strike="noStrike">
                <a:solidFill>
                  <a:srgbClr val="002060"/>
                </a:solidFill>
                <a:latin typeface="Gotham Book"/>
                <a:ea typeface="Gotham Book"/>
              </a:rPr>
              <a:t>EL</a:t>
            </a:r>
            <a:r>
              <a:rPr b="1" lang="es-ES" sz="2400" spc="-1" strike="noStrike">
                <a:solidFill>
                  <a:srgbClr val="002060"/>
                </a:solidFill>
                <a:latin typeface="Gotham Book"/>
                <a:ea typeface="Gotham Book"/>
              </a:rPr>
              <a:t> </a:t>
            </a:r>
            <a:r>
              <a:rPr b="1" lang="es-ES" sz="3600" spc="-1" strike="noStrike">
                <a:solidFill>
                  <a:srgbClr val="002060"/>
                </a:solidFill>
                <a:latin typeface="Gotham XLight Regular"/>
                <a:ea typeface="Gotham Book"/>
              </a:rPr>
              <a:t>15% </a:t>
            </a:r>
            <a:r>
              <a:rPr b="0" lang="es-ES" sz="2400" spc="-1" strike="noStrike">
                <a:solidFill>
                  <a:srgbClr val="002060"/>
                </a:solidFill>
                <a:latin typeface="Gotham Book"/>
                <a:ea typeface="Gotham Book"/>
              </a:rPr>
              <a:t>DE LAS PERSONAS </a:t>
            </a:r>
            <a:endParaRPr b="0" lang="es-ES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-ES" sz="2400" spc="-1" strike="noStrike">
                <a:solidFill>
                  <a:srgbClr val="002060"/>
                </a:solidFill>
                <a:latin typeface="Gotham Book"/>
                <a:ea typeface="Gotham Book"/>
              </a:rPr>
              <a:t>CON EL VIH </a:t>
            </a:r>
            <a:endParaRPr b="0" lang="es-ES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s-ES" sz="3600" spc="-1" strike="noStrike">
                <a:solidFill>
                  <a:srgbClr val="002060"/>
                </a:solidFill>
                <a:latin typeface="Gotham XLight Regular"/>
                <a:ea typeface="Gotham Book"/>
              </a:rPr>
              <a:t>NO</a:t>
            </a:r>
            <a:r>
              <a:rPr b="1" lang="es-ES" sz="2800" spc="-1" strike="noStrike">
                <a:solidFill>
                  <a:srgbClr val="002060"/>
                </a:solidFill>
                <a:latin typeface="Gotham Book"/>
                <a:ea typeface="Gotham Book"/>
              </a:rPr>
              <a:t> CONOCÍAN SU ESTADO SEROLÓGICO</a:t>
            </a:r>
            <a:endParaRPr b="0" lang="es-ES" sz="2800" spc="-1" strike="noStrike">
              <a:latin typeface="Arial"/>
            </a:endParaRPr>
          </a:p>
          <a:p>
            <a:pPr algn="just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-ES_tradnl" sz="2400" spc="-1" strike="noStrike">
                <a:solidFill>
                  <a:srgbClr val="000000"/>
                </a:solidFill>
                <a:latin typeface="Calibri"/>
                <a:ea typeface="Gotham Book"/>
              </a:rPr>
              <a:t>           </a:t>
            </a:r>
            <a:endParaRPr b="0" lang="es-E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" name="Imagen 2" descr="Interfaz de usuario gráfica, Texto, Aplicación&#10;&#10;Descripción generada automáticamente"/>
          <p:cNvPicPr/>
          <p:nvPr/>
        </p:nvPicPr>
        <p:blipFill>
          <a:blip r:embed="rId1"/>
          <a:stretch/>
        </p:blipFill>
        <p:spPr>
          <a:xfrm>
            <a:off x="815400" y="643320"/>
            <a:ext cx="10560600" cy="5570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1" name="Imagen 5" descr="Interfaz de usuario gráfica, Texto, Aplicación, Correo electrónico&#10;&#10;Descripción generada automáticamente"/>
          <p:cNvPicPr/>
          <p:nvPr/>
        </p:nvPicPr>
        <p:blipFill>
          <a:blip r:embed="rId1"/>
          <a:stretch/>
        </p:blipFill>
        <p:spPr>
          <a:xfrm>
            <a:off x="184320" y="210960"/>
            <a:ext cx="11637720" cy="6595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TextShape 1"/>
          <p:cNvSpPr/>
          <p:nvPr/>
        </p:nvSpPr>
        <p:spPr>
          <a:xfrm>
            <a:off x="838080" y="-260640"/>
            <a:ext cx="10514880" cy="1950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90000"/>
              </a:lnSpc>
              <a:buNone/>
            </a:pPr>
            <a:r>
              <a:rPr b="0" lang="es-ES" sz="4000" spc="-1" strike="noStrike">
                <a:solidFill>
                  <a:srgbClr val="000000"/>
                </a:solidFill>
                <a:latin typeface="Calibri Light"/>
              </a:rPr>
              <a:t>Fuentes de registros</a:t>
            </a:r>
            <a:endParaRPr b="0" lang="es-ES" sz="4000" spc="-1" strike="noStrike">
              <a:latin typeface="Arial"/>
            </a:endParaRPr>
          </a:p>
        </p:txBody>
      </p:sp>
      <p:pic>
        <p:nvPicPr>
          <p:cNvPr id="873" name="Imagen 15" descr=""/>
          <p:cNvPicPr/>
          <p:nvPr/>
        </p:nvPicPr>
        <p:blipFill>
          <a:blip r:embed="rId1">
            <a:alphaModFix amt="55000"/>
          </a:blip>
          <a:stretch/>
        </p:blipFill>
        <p:spPr>
          <a:xfrm>
            <a:off x="7541640" y="6293880"/>
            <a:ext cx="4545000" cy="430560"/>
          </a:xfrm>
          <a:prstGeom prst="rect">
            <a:avLst/>
          </a:prstGeom>
          <a:ln w="0">
            <a:noFill/>
          </a:ln>
        </p:spPr>
      </p:pic>
      <p:sp>
        <p:nvSpPr>
          <p:cNvPr id="874" name="TextShape 2"/>
          <p:cNvSpPr/>
          <p:nvPr/>
        </p:nvSpPr>
        <p:spPr>
          <a:xfrm>
            <a:off x="2136240" y="1982880"/>
            <a:ext cx="1828080" cy="1315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75" name="TextShape 3"/>
          <p:cNvSpPr/>
          <p:nvPr/>
        </p:nvSpPr>
        <p:spPr>
          <a:xfrm>
            <a:off x="5182200" y="1985040"/>
            <a:ext cx="1828080" cy="1316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76" name="TextShape 4"/>
          <p:cNvSpPr/>
          <p:nvPr/>
        </p:nvSpPr>
        <p:spPr>
          <a:xfrm>
            <a:off x="5108400" y="3800160"/>
            <a:ext cx="1979280" cy="359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77" name="TextShape 5"/>
          <p:cNvSpPr/>
          <p:nvPr/>
        </p:nvSpPr>
        <p:spPr>
          <a:xfrm>
            <a:off x="5046120" y="4245840"/>
            <a:ext cx="2102400" cy="1188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78" name="TextShape 6"/>
          <p:cNvSpPr/>
          <p:nvPr/>
        </p:nvSpPr>
        <p:spPr>
          <a:xfrm>
            <a:off x="2063520" y="3800160"/>
            <a:ext cx="1979280" cy="359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79" name="TextShape 7"/>
          <p:cNvSpPr/>
          <p:nvPr/>
        </p:nvSpPr>
        <p:spPr>
          <a:xfrm>
            <a:off x="1996920" y="4243680"/>
            <a:ext cx="2102400" cy="1188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80" name="TextShape 8"/>
          <p:cNvSpPr/>
          <p:nvPr/>
        </p:nvSpPr>
        <p:spPr>
          <a:xfrm>
            <a:off x="8153280" y="3800160"/>
            <a:ext cx="1979280" cy="359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81" name="TextShape 9"/>
          <p:cNvSpPr/>
          <p:nvPr/>
        </p:nvSpPr>
        <p:spPr>
          <a:xfrm>
            <a:off x="8088840" y="4241520"/>
            <a:ext cx="2102400" cy="1188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82" name="CustomShape 10"/>
          <p:cNvSpPr/>
          <p:nvPr/>
        </p:nvSpPr>
        <p:spPr>
          <a:xfrm>
            <a:off x="1712160" y="1429920"/>
            <a:ext cx="9298080" cy="42094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883" name="Imagen 38" descr=""/>
          <p:cNvPicPr/>
          <p:nvPr/>
        </p:nvPicPr>
        <p:blipFill>
          <a:blip r:embed="rId2">
            <a:alphaModFix amt="55000"/>
          </a:blip>
          <a:stretch/>
        </p:blipFill>
        <p:spPr>
          <a:xfrm>
            <a:off x="350640" y="1510920"/>
            <a:ext cx="993240" cy="404280"/>
          </a:xfrm>
          <a:prstGeom prst="rect">
            <a:avLst/>
          </a:prstGeom>
          <a:ln w="0">
            <a:noFill/>
          </a:ln>
        </p:spPr>
      </p:pic>
      <p:pic>
        <p:nvPicPr>
          <p:cNvPr id="884" name="Marcador de contenido 25" descr="Esquema del edificio"/>
          <p:cNvPicPr/>
          <p:nvPr/>
        </p:nvPicPr>
        <p:blipFill>
          <a:blip r:embed="rId3"/>
          <a:stretch/>
        </p:blipFill>
        <p:spPr>
          <a:xfrm>
            <a:off x="555120" y="1806840"/>
            <a:ext cx="1024200" cy="1024200"/>
          </a:xfrm>
          <a:prstGeom prst="rect">
            <a:avLst/>
          </a:prstGeom>
          <a:ln w="0">
            <a:noFill/>
          </a:ln>
        </p:spPr>
      </p:pic>
      <p:sp>
        <p:nvSpPr>
          <p:cNvPr id="885" name="CustomShape 11"/>
          <p:cNvSpPr/>
          <p:nvPr/>
        </p:nvSpPr>
        <p:spPr>
          <a:xfrm>
            <a:off x="1439280" y="1934280"/>
            <a:ext cx="2525040" cy="359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es-ES" sz="1800" spc="-1" strike="noStrike">
                <a:solidFill>
                  <a:srgbClr val="808080"/>
                </a:solidFill>
                <a:latin typeface="Calibri Light"/>
                <a:ea typeface="DejaVu Sans"/>
              </a:rPr>
              <a:t>23.980</a:t>
            </a:r>
            <a:br>
              <a:rPr sz="1800"/>
            </a:br>
            <a:r>
              <a:rPr b="0" lang="es-ES" sz="1800" spc="-1" strike="noStrike">
                <a:solidFill>
                  <a:srgbClr val="808080"/>
                </a:solidFill>
                <a:latin typeface="Calibri Light"/>
                <a:ea typeface="DejaVu Sans"/>
              </a:rPr>
              <a:t>diagnósticos codificados</a:t>
            </a:r>
            <a:endParaRPr b="0" lang="es-ES" sz="1800" spc="-1" strike="noStrike">
              <a:latin typeface="Arial"/>
            </a:endParaRPr>
          </a:p>
        </p:txBody>
      </p:sp>
      <p:pic>
        <p:nvPicPr>
          <p:cNvPr id="886" name="Marcador de contenido 68" descr="Esquema de investigación"/>
          <p:cNvPicPr/>
          <p:nvPr/>
        </p:nvPicPr>
        <p:blipFill>
          <a:blip r:embed="rId4"/>
          <a:stretch/>
        </p:blipFill>
        <p:spPr>
          <a:xfrm>
            <a:off x="267120" y="4229280"/>
            <a:ext cx="993240" cy="993240"/>
          </a:xfrm>
          <a:prstGeom prst="rect">
            <a:avLst/>
          </a:prstGeom>
          <a:ln w="0">
            <a:noFill/>
          </a:ln>
        </p:spPr>
      </p:pic>
      <p:pic>
        <p:nvPicPr>
          <p:cNvPr id="887" name="Imagen 42" descr=""/>
          <p:cNvPicPr/>
          <p:nvPr/>
        </p:nvPicPr>
        <p:blipFill>
          <a:blip r:embed="rId5">
            <a:alphaModFix amt="55000"/>
          </a:blip>
          <a:stretch/>
        </p:blipFill>
        <p:spPr>
          <a:xfrm>
            <a:off x="973800" y="4229280"/>
            <a:ext cx="888480" cy="583920"/>
          </a:xfrm>
          <a:prstGeom prst="rect">
            <a:avLst/>
          </a:prstGeom>
          <a:ln w="0">
            <a:noFill/>
          </a:ln>
        </p:spPr>
      </p:pic>
      <p:sp>
        <p:nvSpPr>
          <p:cNvPr id="888" name="CustomShape 12"/>
          <p:cNvSpPr/>
          <p:nvPr/>
        </p:nvSpPr>
        <p:spPr>
          <a:xfrm>
            <a:off x="1261440" y="4610880"/>
            <a:ext cx="2817000" cy="582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es-ES" sz="1800" spc="-1" strike="noStrike">
                <a:solidFill>
                  <a:srgbClr val="808080"/>
                </a:solidFill>
                <a:latin typeface="Calibri Light"/>
                <a:ea typeface="DejaVu Sans"/>
              </a:rPr>
              <a:t>26.818</a:t>
            </a:r>
            <a:br>
              <a:rPr sz="1800"/>
            </a:br>
            <a:r>
              <a:rPr b="0" lang="es-ES" sz="1800" spc="-1" strike="noStrike">
                <a:solidFill>
                  <a:srgbClr val="808080"/>
                </a:solidFill>
                <a:latin typeface="Calibri Light"/>
                <a:ea typeface="DejaVu Sans"/>
              </a:rPr>
              <a:t>diagnósticos reportados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889" name="CustomShape 13"/>
          <p:cNvSpPr/>
          <p:nvPr/>
        </p:nvSpPr>
        <p:spPr>
          <a:xfrm>
            <a:off x="3503520" y="1464480"/>
            <a:ext cx="993240" cy="3928320"/>
          </a:xfrm>
          <a:prstGeom prst="rightBrace">
            <a:avLst>
              <a:gd name="adj1" fmla="val 65722"/>
              <a:gd name="adj2" fmla="val 51613"/>
            </a:avLst>
          </a:prstGeom>
          <a:noFill/>
          <a:ln w="19050">
            <a:solidFill>
              <a:srgbClr val="4f81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90" name="Marcador de contenido 81" descr="Esquema de grupo"/>
          <p:cNvPicPr/>
          <p:nvPr/>
        </p:nvPicPr>
        <p:blipFill>
          <a:blip r:embed="rId6"/>
          <a:stretch/>
        </p:blipFill>
        <p:spPr>
          <a:xfrm>
            <a:off x="5405040" y="3922920"/>
            <a:ext cx="1194120" cy="1194120"/>
          </a:xfrm>
          <a:prstGeom prst="rect">
            <a:avLst/>
          </a:prstGeom>
          <a:ln w="0">
            <a:noFill/>
          </a:ln>
        </p:spPr>
      </p:pic>
      <p:sp>
        <p:nvSpPr>
          <p:cNvPr id="891" name="CustomShape 14"/>
          <p:cNvSpPr/>
          <p:nvPr/>
        </p:nvSpPr>
        <p:spPr>
          <a:xfrm rot="10800000">
            <a:off x="7542000" y="1468080"/>
            <a:ext cx="993240" cy="3928320"/>
          </a:xfrm>
          <a:prstGeom prst="rightBrace">
            <a:avLst>
              <a:gd name="adj1" fmla="val 65722"/>
              <a:gd name="adj2" fmla="val 51613"/>
            </a:avLst>
          </a:prstGeom>
          <a:noFill/>
          <a:ln w="19050">
            <a:solidFill>
              <a:srgbClr val="4f81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92" name="CustomShape 15"/>
          <p:cNvSpPr/>
          <p:nvPr/>
        </p:nvSpPr>
        <p:spPr>
          <a:xfrm>
            <a:off x="9477000" y="1410840"/>
            <a:ext cx="239256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s-ES" sz="1800" spc="-1" strike="noStrike">
                <a:solidFill>
                  <a:srgbClr val="808080"/>
                </a:solidFill>
                <a:latin typeface="Calibri Light"/>
                <a:ea typeface="DejaVu Sans"/>
              </a:rPr>
              <a:t>11.713</a:t>
            </a:r>
            <a:br>
              <a:rPr sz="1800"/>
            </a:br>
            <a:r>
              <a:rPr b="1" lang="es-ES" sz="1800" spc="-1" strike="noStrike">
                <a:solidFill>
                  <a:srgbClr val="808080"/>
                </a:solidFill>
                <a:latin typeface="Calibri Light"/>
                <a:ea typeface="DejaVu Sans"/>
              </a:rPr>
              <a:t>MUERTES comunicadas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893" name="CustomShape 16"/>
          <p:cNvSpPr/>
          <p:nvPr/>
        </p:nvSpPr>
        <p:spPr>
          <a:xfrm>
            <a:off x="9947160" y="3079080"/>
            <a:ext cx="210240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1800" spc="-1" strike="noStrike">
                <a:solidFill>
                  <a:srgbClr val="808080"/>
                </a:solidFill>
                <a:latin typeface="Calibri Light"/>
                <a:ea typeface="DejaVu Sans"/>
              </a:rPr>
              <a:t>16.277</a:t>
            </a:r>
            <a:endParaRPr b="0" lang="es-ES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800" spc="-1" strike="noStrike">
                <a:solidFill>
                  <a:srgbClr val="808080"/>
                </a:solidFill>
                <a:latin typeface="Calibri Light"/>
                <a:ea typeface="DejaVu Sans"/>
              </a:rPr>
              <a:t>SIDA al diagnóstico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894" name="CustomShape 17"/>
          <p:cNvSpPr/>
          <p:nvPr/>
        </p:nvSpPr>
        <p:spPr>
          <a:xfrm>
            <a:off x="8770680" y="4674240"/>
            <a:ext cx="3258000" cy="638280"/>
          </a:xfrm>
          <a:prstGeom prst="rect">
            <a:avLst/>
          </a:prstGeom>
          <a:noFill/>
          <a:ln w="12700">
            <a:solidFill>
              <a:srgbClr val="4472c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s-ES" sz="1800" spc="-1" strike="noStrike">
                <a:solidFill>
                  <a:srgbClr val="808080"/>
                </a:solidFill>
                <a:latin typeface="Calibri Light"/>
                <a:ea typeface="DejaVu Sans"/>
              </a:rPr>
              <a:t>22.916</a:t>
            </a:r>
            <a:endParaRPr b="0" lang="es-ES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-ES" sz="1800" spc="-1" strike="noStrike">
                <a:solidFill>
                  <a:srgbClr val="808080"/>
                </a:solidFill>
                <a:latin typeface="Calibri Light"/>
                <a:ea typeface="DejaVu Sans"/>
              </a:rPr>
              <a:t>VIVOS y ACTIVOS en 2021</a:t>
            </a:r>
            <a:endParaRPr b="0" lang="es-ES" sz="1800" spc="-1" strike="noStrike">
              <a:latin typeface="Arial"/>
            </a:endParaRPr>
          </a:p>
        </p:txBody>
      </p:sp>
      <p:graphicFrame>
        <p:nvGraphicFramePr>
          <p:cNvPr id="895" name="Gráfico 57"/>
          <p:cNvGraphicFramePr/>
          <p:nvPr/>
        </p:nvGraphicFramePr>
        <p:xfrm>
          <a:off x="8402400" y="279720"/>
          <a:ext cx="3704040" cy="160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896" name="Gráfico 58"/>
          <p:cNvGraphicFramePr/>
          <p:nvPr/>
        </p:nvGraphicFramePr>
        <p:xfrm>
          <a:off x="8370720" y="2275200"/>
          <a:ext cx="3704040" cy="2235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897" name="CustomShape 18"/>
          <p:cNvSpPr/>
          <p:nvPr/>
        </p:nvSpPr>
        <p:spPr>
          <a:xfrm>
            <a:off x="4771800" y="2736000"/>
            <a:ext cx="2585160" cy="1203120"/>
          </a:xfrm>
          <a:prstGeom prst="rect">
            <a:avLst/>
          </a:prstGeom>
          <a:noFill/>
          <a:ln w="15875">
            <a:solidFill>
              <a:srgbClr val="ffc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es-ES" sz="1800" spc="-1" strike="noStrike">
                <a:solidFill>
                  <a:srgbClr val="808080"/>
                </a:solidFill>
                <a:latin typeface="Calibri Light"/>
                <a:ea typeface="DejaVu Sans"/>
              </a:rPr>
              <a:t>50.798</a:t>
            </a:r>
            <a:br>
              <a:rPr sz="1800"/>
            </a:br>
            <a:r>
              <a:rPr b="1" lang="es-ES" sz="1800" spc="-1" strike="noStrike">
                <a:solidFill>
                  <a:srgbClr val="808080"/>
                </a:solidFill>
                <a:latin typeface="Calibri Light"/>
                <a:ea typeface="DejaVu Sans"/>
              </a:rPr>
              <a:t>personas alguna vez diagnosticadas</a:t>
            </a:r>
            <a:endParaRPr b="0" lang="es-ES" sz="1800" spc="-1" strike="noStrike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s-ES" sz="1800" spc="-1" strike="noStrike">
                <a:solidFill>
                  <a:srgbClr val="808080"/>
                </a:solidFill>
                <a:latin typeface="Calibri Light"/>
                <a:ea typeface="DejaVu Sans"/>
              </a:rPr>
              <a:t>1984 - 2021 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7522</TotalTime>
  <Application>LibreOffice/7.3.6.2$Windows_X86_64 LibreOffice_project/c28ca90fd6e1a19e189fc16c05f8f8924961e12e</Application>
  <AppVersion>15.0000</AppVersion>
  <Words>3202</Words>
  <Paragraphs>349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2021-05-04T08:31:12Z</dcterms:created>
  <dc:creator>Gracia Maroto Navarro</dc:creator>
  <dc:description/>
  <dc:language>es-ES</dc:language>
  <cp:lastModifiedBy>Javier De La Torre Lima</cp:lastModifiedBy>
  <dcterms:modified xsi:type="dcterms:W3CDTF">2023-02-23T09:07:58Z</dcterms:modified>
  <cp:revision>332</cp:revision>
  <dc:subject/>
  <dc:title>Presentación de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8</vt:i4>
  </property>
  <property fmtid="{D5CDD505-2E9C-101B-9397-08002B2CF9AE}" pid="3" name="PresentationFormat">
    <vt:lpwstr>Panorámica</vt:lpwstr>
  </property>
  <property fmtid="{D5CDD505-2E9C-101B-9397-08002B2CF9AE}" pid="4" name="Slides">
    <vt:i4>46</vt:i4>
  </property>
</Properties>
</file>